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56" r:id="rId4"/>
    <p:sldId id="257" r:id="rId5"/>
    <p:sldId id="266" r:id="rId6"/>
    <p:sldId id="259" r:id="rId7"/>
    <p:sldId id="260" r:id="rId8"/>
    <p:sldId id="261" r:id="rId9"/>
    <p:sldId id="262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ECE905-24EF-44C5-968D-E19CA4E71A11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E3C42E-BF1E-469D-95B0-B45DBF85A30B}">
      <dgm:prSet/>
      <dgm:spPr/>
      <dgm:t>
        <a:bodyPr/>
        <a:lstStyle/>
        <a:p>
          <a:r>
            <a:rPr lang="en-US"/>
            <a:t>Enablers</a:t>
          </a:r>
        </a:p>
      </dgm:t>
    </dgm:pt>
    <dgm:pt modelId="{E7CE4271-34F6-4110-AEA0-AE5C965C7302}" type="parTrans" cxnId="{D2C52CDE-AD9B-4B0C-9A4A-3F82A8A9902D}">
      <dgm:prSet/>
      <dgm:spPr/>
      <dgm:t>
        <a:bodyPr/>
        <a:lstStyle/>
        <a:p>
          <a:endParaRPr lang="en-US"/>
        </a:p>
      </dgm:t>
    </dgm:pt>
    <dgm:pt modelId="{FAA479E8-1AB7-46CB-85A2-E7855D3B2BFE}" type="sibTrans" cxnId="{D2C52CDE-AD9B-4B0C-9A4A-3F82A8A9902D}">
      <dgm:prSet/>
      <dgm:spPr/>
      <dgm:t>
        <a:bodyPr/>
        <a:lstStyle/>
        <a:p>
          <a:endParaRPr lang="en-US"/>
        </a:p>
      </dgm:t>
    </dgm:pt>
    <dgm:pt modelId="{ED1CB995-42CE-41CB-A8A6-5C044F6539E0}">
      <dgm:prSet/>
      <dgm:spPr/>
      <dgm:t>
        <a:bodyPr/>
        <a:lstStyle/>
        <a:p>
          <a:r>
            <a:rPr lang="en-US" dirty="0"/>
            <a:t>Big data</a:t>
          </a:r>
        </a:p>
      </dgm:t>
    </dgm:pt>
    <dgm:pt modelId="{9FB15BC1-D826-4F0D-9DFC-B5008E3CB487}" type="parTrans" cxnId="{35819488-2901-468B-A436-249C24DB5F57}">
      <dgm:prSet/>
      <dgm:spPr/>
      <dgm:t>
        <a:bodyPr/>
        <a:lstStyle/>
        <a:p>
          <a:endParaRPr lang="en-US"/>
        </a:p>
      </dgm:t>
    </dgm:pt>
    <dgm:pt modelId="{7ECDB0A4-0217-4335-ADE8-5E22978D042E}" type="sibTrans" cxnId="{35819488-2901-468B-A436-249C24DB5F57}">
      <dgm:prSet/>
      <dgm:spPr/>
      <dgm:t>
        <a:bodyPr/>
        <a:lstStyle/>
        <a:p>
          <a:endParaRPr lang="en-US"/>
        </a:p>
      </dgm:t>
    </dgm:pt>
    <dgm:pt modelId="{0AF8418B-B83B-4C95-9259-1102B5E120A6}">
      <dgm:prSet/>
      <dgm:spPr/>
      <dgm:t>
        <a:bodyPr/>
        <a:lstStyle/>
        <a:p>
          <a:r>
            <a:rPr lang="en-US" dirty="0"/>
            <a:t>Anonymity</a:t>
          </a:r>
        </a:p>
      </dgm:t>
    </dgm:pt>
    <dgm:pt modelId="{E3880F40-A252-4A4B-942C-E514228AE33C}" type="parTrans" cxnId="{80BA28E6-75D5-4338-B411-4066C15FD398}">
      <dgm:prSet/>
      <dgm:spPr/>
      <dgm:t>
        <a:bodyPr/>
        <a:lstStyle/>
        <a:p>
          <a:endParaRPr lang="en-US"/>
        </a:p>
      </dgm:t>
    </dgm:pt>
    <dgm:pt modelId="{CDCCAF69-A06D-4264-8ECF-A4C6620AF5EA}" type="sibTrans" cxnId="{80BA28E6-75D5-4338-B411-4066C15FD398}">
      <dgm:prSet/>
      <dgm:spPr/>
      <dgm:t>
        <a:bodyPr/>
        <a:lstStyle/>
        <a:p>
          <a:endParaRPr lang="en-US"/>
        </a:p>
      </dgm:t>
    </dgm:pt>
    <dgm:pt modelId="{9855D529-371B-4BD2-98B1-4CDD9CFBCF46}">
      <dgm:prSet/>
      <dgm:spPr/>
      <dgm:t>
        <a:bodyPr/>
        <a:lstStyle/>
        <a:p>
          <a:r>
            <a:rPr lang="en-US" dirty="0"/>
            <a:t>Cloud Computing</a:t>
          </a:r>
        </a:p>
      </dgm:t>
    </dgm:pt>
    <dgm:pt modelId="{7C52BDB1-F4B4-43E4-B4B8-60D0D396D9A3}" type="parTrans" cxnId="{4D59FBE9-5623-42F2-8AF1-E5CA3CDEA6B2}">
      <dgm:prSet/>
      <dgm:spPr/>
      <dgm:t>
        <a:bodyPr/>
        <a:lstStyle/>
        <a:p>
          <a:endParaRPr lang="en-US"/>
        </a:p>
      </dgm:t>
    </dgm:pt>
    <dgm:pt modelId="{03E7A0FB-C234-431C-99FD-354F00EF05DA}" type="sibTrans" cxnId="{4D59FBE9-5623-42F2-8AF1-E5CA3CDEA6B2}">
      <dgm:prSet/>
      <dgm:spPr/>
      <dgm:t>
        <a:bodyPr/>
        <a:lstStyle/>
        <a:p>
          <a:endParaRPr lang="en-US"/>
        </a:p>
      </dgm:t>
    </dgm:pt>
    <dgm:pt modelId="{6FC403F6-171F-4AF3-9057-7A33669E9706}">
      <dgm:prSet/>
      <dgm:spPr/>
      <dgm:t>
        <a:bodyPr/>
        <a:lstStyle/>
        <a:p>
          <a:r>
            <a:rPr lang="en-US"/>
            <a:t>Barriers</a:t>
          </a:r>
        </a:p>
      </dgm:t>
    </dgm:pt>
    <dgm:pt modelId="{48739025-E6AD-4C81-8AF2-262B0D0D61C8}" type="parTrans" cxnId="{AB8AF240-6187-43C8-B632-108F9164D87E}">
      <dgm:prSet/>
      <dgm:spPr/>
      <dgm:t>
        <a:bodyPr/>
        <a:lstStyle/>
        <a:p>
          <a:endParaRPr lang="en-US"/>
        </a:p>
      </dgm:t>
    </dgm:pt>
    <dgm:pt modelId="{B485EDB0-2D5B-4F06-BA36-DDEFF1A2B29C}" type="sibTrans" cxnId="{AB8AF240-6187-43C8-B632-108F9164D87E}">
      <dgm:prSet/>
      <dgm:spPr/>
      <dgm:t>
        <a:bodyPr/>
        <a:lstStyle/>
        <a:p>
          <a:endParaRPr lang="en-US"/>
        </a:p>
      </dgm:t>
    </dgm:pt>
    <dgm:pt modelId="{F53D53F4-480C-470F-89D2-2300437F002F}">
      <dgm:prSet/>
      <dgm:spPr/>
      <dgm:t>
        <a:bodyPr/>
        <a:lstStyle/>
        <a:p>
          <a:r>
            <a:rPr lang="en-US" dirty="0"/>
            <a:t>Commercial / Project Risks</a:t>
          </a:r>
        </a:p>
      </dgm:t>
    </dgm:pt>
    <dgm:pt modelId="{099E6D5F-CAE9-4FA0-BFF7-03F892D6E4ED}" type="parTrans" cxnId="{1315B58E-0F84-4F9B-A2A1-1B9E0B6FBC51}">
      <dgm:prSet/>
      <dgm:spPr/>
      <dgm:t>
        <a:bodyPr/>
        <a:lstStyle/>
        <a:p>
          <a:endParaRPr lang="en-US"/>
        </a:p>
      </dgm:t>
    </dgm:pt>
    <dgm:pt modelId="{0B9A2D75-5519-4037-A735-4EF855C546CF}" type="sibTrans" cxnId="{1315B58E-0F84-4F9B-A2A1-1B9E0B6FBC51}">
      <dgm:prSet/>
      <dgm:spPr/>
      <dgm:t>
        <a:bodyPr/>
        <a:lstStyle/>
        <a:p>
          <a:endParaRPr lang="en-US"/>
        </a:p>
      </dgm:t>
    </dgm:pt>
    <dgm:pt modelId="{A5799C5A-BBBA-4352-B6A5-2C717FE5791C}">
      <dgm:prSet/>
      <dgm:spPr/>
      <dgm:t>
        <a:bodyPr/>
        <a:lstStyle/>
        <a:p>
          <a:r>
            <a:rPr lang="en-US" dirty="0"/>
            <a:t>Hierarchical Ecosystem – Vertical &amp; Horizontal</a:t>
          </a:r>
        </a:p>
      </dgm:t>
    </dgm:pt>
    <dgm:pt modelId="{2CB9D921-C877-4EFF-8B3E-F5D9BBE6F8E6}" type="parTrans" cxnId="{B1D903C7-02F7-48DA-999D-555DA1B52EFC}">
      <dgm:prSet/>
      <dgm:spPr/>
      <dgm:t>
        <a:bodyPr/>
        <a:lstStyle/>
        <a:p>
          <a:endParaRPr lang="en-US"/>
        </a:p>
      </dgm:t>
    </dgm:pt>
    <dgm:pt modelId="{54F72E89-6C67-477B-BF98-F3BEF4B8CA42}" type="sibTrans" cxnId="{B1D903C7-02F7-48DA-999D-555DA1B52EFC}">
      <dgm:prSet/>
      <dgm:spPr/>
      <dgm:t>
        <a:bodyPr/>
        <a:lstStyle/>
        <a:p>
          <a:endParaRPr lang="en-US"/>
        </a:p>
      </dgm:t>
    </dgm:pt>
    <dgm:pt modelId="{F3EC4422-4BFF-48E0-958D-AB277281C706}" type="pres">
      <dgm:prSet presAssocID="{2BECE905-24EF-44C5-968D-E19CA4E71A11}" presName="linear" presStyleCnt="0">
        <dgm:presLayoutVars>
          <dgm:dir/>
          <dgm:animLvl val="lvl"/>
          <dgm:resizeHandles val="exact"/>
        </dgm:presLayoutVars>
      </dgm:prSet>
      <dgm:spPr/>
    </dgm:pt>
    <dgm:pt modelId="{BD0EE068-DC21-421E-8466-77FAA1DAD3E2}" type="pres">
      <dgm:prSet presAssocID="{80E3C42E-BF1E-469D-95B0-B45DBF85A30B}" presName="parentLin" presStyleCnt="0"/>
      <dgm:spPr/>
    </dgm:pt>
    <dgm:pt modelId="{E276E5CC-66BA-4680-9AD9-4EA928F354A8}" type="pres">
      <dgm:prSet presAssocID="{80E3C42E-BF1E-469D-95B0-B45DBF85A30B}" presName="parentLeftMargin" presStyleLbl="node1" presStyleIdx="0" presStyleCnt="2"/>
      <dgm:spPr/>
    </dgm:pt>
    <dgm:pt modelId="{DB477473-B862-4974-BD15-22C78A662444}" type="pres">
      <dgm:prSet presAssocID="{80E3C42E-BF1E-469D-95B0-B45DBF85A30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141686A-293B-4A89-8509-27EB8DC13341}" type="pres">
      <dgm:prSet presAssocID="{80E3C42E-BF1E-469D-95B0-B45DBF85A30B}" presName="negativeSpace" presStyleCnt="0"/>
      <dgm:spPr/>
    </dgm:pt>
    <dgm:pt modelId="{3C02E2B4-3744-4200-AF24-F828A20208FF}" type="pres">
      <dgm:prSet presAssocID="{80E3C42E-BF1E-469D-95B0-B45DBF85A30B}" presName="childText" presStyleLbl="conFgAcc1" presStyleIdx="0" presStyleCnt="2">
        <dgm:presLayoutVars>
          <dgm:bulletEnabled val="1"/>
        </dgm:presLayoutVars>
      </dgm:prSet>
      <dgm:spPr/>
    </dgm:pt>
    <dgm:pt modelId="{49CBF343-75E5-4DA7-A9E3-568F977FC0A5}" type="pres">
      <dgm:prSet presAssocID="{FAA479E8-1AB7-46CB-85A2-E7855D3B2BFE}" presName="spaceBetweenRectangles" presStyleCnt="0"/>
      <dgm:spPr/>
    </dgm:pt>
    <dgm:pt modelId="{36C22A74-2A00-4BEE-B855-50742B72FA22}" type="pres">
      <dgm:prSet presAssocID="{6FC403F6-171F-4AF3-9057-7A33669E9706}" presName="parentLin" presStyleCnt="0"/>
      <dgm:spPr/>
    </dgm:pt>
    <dgm:pt modelId="{B4466181-1741-4EB6-9132-A9CB6E855735}" type="pres">
      <dgm:prSet presAssocID="{6FC403F6-171F-4AF3-9057-7A33669E9706}" presName="parentLeftMargin" presStyleLbl="node1" presStyleIdx="0" presStyleCnt="2"/>
      <dgm:spPr/>
    </dgm:pt>
    <dgm:pt modelId="{26D3A320-B79C-4A6F-80A3-76DB98B5B153}" type="pres">
      <dgm:prSet presAssocID="{6FC403F6-171F-4AF3-9057-7A33669E970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B9AD9C8-B691-4A97-B486-81BEDB606C14}" type="pres">
      <dgm:prSet presAssocID="{6FC403F6-171F-4AF3-9057-7A33669E9706}" presName="negativeSpace" presStyleCnt="0"/>
      <dgm:spPr/>
    </dgm:pt>
    <dgm:pt modelId="{F30575BA-8DF5-4799-A950-856B9967767F}" type="pres">
      <dgm:prSet presAssocID="{6FC403F6-171F-4AF3-9057-7A33669E970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B44A709-9811-44D6-8B80-B3BB094B17F3}" type="presOf" srcId="{2BECE905-24EF-44C5-968D-E19CA4E71A11}" destId="{F3EC4422-4BFF-48E0-958D-AB277281C706}" srcOrd="0" destOrd="0" presId="urn:microsoft.com/office/officeart/2005/8/layout/list1"/>
    <dgm:cxn modelId="{61A78621-7AFD-4A1B-BC3F-E7E442C4094E}" type="presOf" srcId="{6FC403F6-171F-4AF3-9057-7A33669E9706}" destId="{B4466181-1741-4EB6-9132-A9CB6E855735}" srcOrd="0" destOrd="0" presId="urn:microsoft.com/office/officeart/2005/8/layout/list1"/>
    <dgm:cxn modelId="{5A23653D-F461-43CE-8990-554F5CE88925}" type="presOf" srcId="{80E3C42E-BF1E-469D-95B0-B45DBF85A30B}" destId="{E276E5CC-66BA-4680-9AD9-4EA928F354A8}" srcOrd="0" destOrd="0" presId="urn:microsoft.com/office/officeart/2005/8/layout/list1"/>
    <dgm:cxn modelId="{AB8AF240-6187-43C8-B632-108F9164D87E}" srcId="{2BECE905-24EF-44C5-968D-E19CA4E71A11}" destId="{6FC403F6-171F-4AF3-9057-7A33669E9706}" srcOrd="1" destOrd="0" parTransId="{48739025-E6AD-4C81-8AF2-262B0D0D61C8}" sibTransId="{B485EDB0-2D5B-4F06-BA36-DDEFF1A2B29C}"/>
    <dgm:cxn modelId="{6A317C4B-5438-4DF0-B730-E5C2E9CE9686}" type="presOf" srcId="{ED1CB995-42CE-41CB-A8A6-5C044F6539E0}" destId="{3C02E2B4-3744-4200-AF24-F828A20208FF}" srcOrd="0" destOrd="0" presId="urn:microsoft.com/office/officeart/2005/8/layout/list1"/>
    <dgm:cxn modelId="{D9408684-0651-469E-916E-1BC3E44FBEF7}" type="presOf" srcId="{F53D53F4-480C-470F-89D2-2300437F002F}" destId="{F30575BA-8DF5-4799-A950-856B9967767F}" srcOrd="0" destOrd="0" presId="urn:microsoft.com/office/officeart/2005/8/layout/list1"/>
    <dgm:cxn modelId="{35819488-2901-468B-A436-249C24DB5F57}" srcId="{80E3C42E-BF1E-469D-95B0-B45DBF85A30B}" destId="{ED1CB995-42CE-41CB-A8A6-5C044F6539E0}" srcOrd="0" destOrd="0" parTransId="{9FB15BC1-D826-4F0D-9DFC-B5008E3CB487}" sibTransId="{7ECDB0A4-0217-4335-ADE8-5E22978D042E}"/>
    <dgm:cxn modelId="{1315B58E-0F84-4F9B-A2A1-1B9E0B6FBC51}" srcId="{6FC403F6-171F-4AF3-9057-7A33669E9706}" destId="{F53D53F4-480C-470F-89D2-2300437F002F}" srcOrd="0" destOrd="0" parTransId="{099E6D5F-CAE9-4FA0-BFF7-03F892D6E4ED}" sibTransId="{0B9A2D75-5519-4037-A735-4EF855C546CF}"/>
    <dgm:cxn modelId="{D037DC9B-C968-441D-8BD8-08D6F7AEDB35}" type="presOf" srcId="{6FC403F6-171F-4AF3-9057-7A33669E9706}" destId="{26D3A320-B79C-4A6F-80A3-76DB98B5B153}" srcOrd="1" destOrd="0" presId="urn:microsoft.com/office/officeart/2005/8/layout/list1"/>
    <dgm:cxn modelId="{57DFEAB6-3701-4519-86E8-7E96E1D84D68}" type="presOf" srcId="{0AF8418B-B83B-4C95-9259-1102B5E120A6}" destId="{3C02E2B4-3744-4200-AF24-F828A20208FF}" srcOrd="0" destOrd="1" presId="urn:microsoft.com/office/officeart/2005/8/layout/list1"/>
    <dgm:cxn modelId="{92F16AC4-8336-400F-8BF8-1A77A9BE47F1}" type="presOf" srcId="{A5799C5A-BBBA-4352-B6A5-2C717FE5791C}" destId="{F30575BA-8DF5-4799-A950-856B9967767F}" srcOrd="0" destOrd="1" presId="urn:microsoft.com/office/officeart/2005/8/layout/list1"/>
    <dgm:cxn modelId="{B1D903C7-02F7-48DA-999D-555DA1B52EFC}" srcId="{6FC403F6-171F-4AF3-9057-7A33669E9706}" destId="{A5799C5A-BBBA-4352-B6A5-2C717FE5791C}" srcOrd="1" destOrd="0" parTransId="{2CB9D921-C877-4EFF-8B3E-F5D9BBE6F8E6}" sibTransId="{54F72E89-6C67-477B-BF98-F3BEF4B8CA42}"/>
    <dgm:cxn modelId="{D2C52CDE-AD9B-4B0C-9A4A-3F82A8A9902D}" srcId="{2BECE905-24EF-44C5-968D-E19CA4E71A11}" destId="{80E3C42E-BF1E-469D-95B0-B45DBF85A30B}" srcOrd="0" destOrd="0" parTransId="{E7CE4271-34F6-4110-AEA0-AE5C965C7302}" sibTransId="{FAA479E8-1AB7-46CB-85A2-E7855D3B2BFE}"/>
    <dgm:cxn modelId="{CE1E86E5-1766-40A6-95F2-6DCBDF0DF12A}" type="presOf" srcId="{80E3C42E-BF1E-469D-95B0-B45DBF85A30B}" destId="{DB477473-B862-4974-BD15-22C78A662444}" srcOrd="1" destOrd="0" presId="urn:microsoft.com/office/officeart/2005/8/layout/list1"/>
    <dgm:cxn modelId="{80BA28E6-75D5-4338-B411-4066C15FD398}" srcId="{80E3C42E-BF1E-469D-95B0-B45DBF85A30B}" destId="{0AF8418B-B83B-4C95-9259-1102B5E120A6}" srcOrd="1" destOrd="0" parTransId="{E3880F40-A252-4A4B-942C-E514228AE33C}" sibTransId="{CDCCAF69-A06D-4264-8ECF-A4C6620AF5EA}"/>
    <dgm:cxn modelId="{4D59FBE9-5623-42F2-8AF1-E5CA3CDEA6B2}" srcId="{80E3C42E-BF1E-469D-95B0-B45DBF85A30B}" destId="{9855D529-371B-4BD2-98B1-4CDD9CFBCF46}" srcOrd="2" destOrd="0" parTransId="{7C52BDB1-F4B4-43E4-B4B8-60D0D396D9A3}" sibTransId="{03E7A0FB-C234-431C-99FD-354F00EF05DA}"/>
    <dgm:cxn modelId="{D2CC4BED-7A10-42AF-B1B4-377191BB9491}" type="presOf" srcId="{9855D529-371B-4BD2-98B1-4CDD9CFBCF46}" destId="{3C02E2B4-3744-4200-AF24-F828A20208FF}" srcOrd="0" destOrd="2" presId="urn:microsoft.com/office/officeart/2005/8/layout/list1"/>
    <dgm:cxn modelId="{168A54BF-6D24-448B-B2EE-F8148A6AF825}" type="presParOf" srcId="{F3EC4422-4BFF-48E0-958D-AB277281C706}" destId="{BD0EE068-DC21-421E-8466-77FAA1DAD3E2}" srcOrd="0" destOrd="0" presId="urn:microsoft.com/office/officeart/2005/8/layout/list1"/>
    <dgm:cxn modelId="{EC7A162F-C76D-4435-A945-7694DCB85581}" type="presParOf" srcId="{BD0EE068-DC21-421E-8466-77FAA1DAD3E2}" destId="{E276E5CC-66BA-4680-9AD9-4EA928F354A8}" srcOrd="0" destOrd="0" presId="urn:microsoft.com/office/officeart/2005/8/layout/list1"/>
    <dgm:cxn modelId="{B481D3C3-54EC-4E69-8C22-FFE295A2E3C1}" type="presParOf" srcId="{BD0EE068-DC21-421E-8466-77FAA1DAD3E2}" destId="{DB477473-B862-4974-BD15-22C78A662444}" srcOrd="1" destOrd="0" presId="urn:microsoft.com/office/officeart/2005/8/layout/list1"/>
    <dgm:cxn modelId="{633E261D-03EE-4F0E-B584-52BC16D1A632}" type="presParOf" srcId="{F3EC4422-4BFF-48E0-958D-AB277281C706}" destId="{A141686A-293B-4A89-8509-27EB8DC13341}" srcOrd="1" destOrd="0" presId="urn:microsoft.com/office/officeart/2005/8/layout/list1"/>
    <dgm:cxn modelId="{77772E33-940C-42B7-8178-D76C0BD7BC06}" type="presParOf" srcId="{F3EC4422-4BFF-48E0-958D-AB277281C706}" destId="{3C02E2B4-3744-4200-AF24-F828A20208FF}" srcOrd="2" destOrd="0" presId="urn:microsoft.com/office/officeart/2005/8/layout/list1"/>
    <dgm:cxn modelId="{E4A91E51-A09E-4D69-80BE-FA33B0C51FD0}" type="presParOf" srcId="{F3EC4422-4BFF-48E0-958D-AB277281C706}" destId="{49CBF343-75E5-4DA7-A9E3-568F977FC0A5}" srcOrd="3" destOrd="0" presId="urn:microsoft.com/office/officeart/2005/8/layout/list1"/>
    <dgm:cxn modelId="{2DE6958D-2301-4444-A8D1-1B2BBB8DAFC0}" type="presParOf" srcId="{F3EC4422-4BFF-48E0-958D-AB277281C706}" destId="{36C22A74-2A00-4BEE-B855-50742B72FA22}" srcOrd="4" destOrd="0" presId="urn:microsoft.com/office/officeart/2005/8/layout/list1"/>
    <dgm:cxn modelId="{EEC73DA9-16E1-41C3-BD59-3BE4BB13EF96}" type="presParOf" srcId="{36C22A74-2A00-4BEE-B855-50742B72FA22}" destId="{B4466181-1741-4EB6-9132-A9CB6E855735}" srcOrd="0" destOrd="0" presId="urn:microsoft.com/office/officeart/2005/8/layout/list1"/>
    <dgm:cxn modelId="{5B40E4C8-701A-423A-BC3F-82742B658BA1}" type="presParOf" srcId="{36C22A74-2A00-4BEE-B855-50742B72FA22}" destId="{26D3A320-B79C-4A6F-80A3-76DB98B5B153}" srcOrd="1" destOrd="0" presId="urn:microsoft.com/office/officeart/2005/8/layout/list1"/>
    <dgm:cxn modelId="{E5948C1A-3EDE-4E5E-8E4F-ABB35D5373EC}" type="presParOf" srcId="{F3EC4422-4BFF-48E0-958D-AB277281C706}" destId="{EB9AD9C8-B691-4A97-B486-81BEDB606C14}" srcOrd="5" destOrd="0" presId="urn:microsoft.com/office/officeart/2005/8/layout/list1"/>
    <dgm:cxn modelId="{6B07F4E4-B68A-4F3C-B6AD-B8E702136B35}" type="presParOf" srcId="{F3EC4422-4BFF-48E0-958D-AB277281C706}" destId="{F30575BA-8DF5-4799-A950-856B9967767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852A9E-98C8-4D09-B515-9AA7DA5C8274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441836-31AF-4EAB-928E-5E79414EE406}">
      <dgm:prSet custT="1"/>
      <dgm:spPr/>
      <dgm:t>
        <a:bodyPr/>
        <a:lstStyle/>
        <a:p>
          <a:r>
            <a:rPr lang="en-US" sz="2000" dirty="0"/>
            <a:t>Automation</a:t>
          </a:r>
        </a:p>
      </dgm:t>
    </dgm:pt>
    <dgm:pt modelId="{EC21AF5E-7A16-42C1-8F21-3F0D9A254896}" type="parTrans" cxnId="{6C53FA3D-BA55-4FCC-BA52-57BD2C65A98C}">
      <dgm:prSet/>
      <dgm:spPr/>
      <dgm:t>
        <a:bodyPr/>
        <a:lstStyle/>
        <a:p>
          <a:endParaRPr lang="en-US"/>
        </a:p>
      </dgm:t>
    </dgm:pt>
    <dgm:pt modelId="{16FCB294-F53C-4AAB-8522-691BC0425EFC}" type="sibTrans" cxnId="{6C53FA3D-BA55-4FCC-BA52-57BD2C65A98C}">
      <dgm:prSet/>
      <dgm:spPr/>
      <dgm:t>
        <a:bodyPr/>
        <a:lstStyle/>
        <a:p>
          <a:endParaRPr lang="en-US"/>
        </a:p>
      </dgm:t>
    </dgm:pt>
    <dgm:pt modelId="{DEDC41AA-4866-4B73-8C04-66F020B93E01}">
      <dgm:prSet custT="1"/>
      <dgm:spPr/>
      <dgm:t>
        <a:bodyPr/>
        <a:lstStyle/>
        <a:p>
          <a:r>
            <a:rPr lang="en-US" sz="1800" dirty="0"/>
            <a:t>Application of Machine Learning</a:t>
          </a:r>
        </a:p>
      </dgm:t>
    </dgm:pt>
    <dgm:pt modelId="{DC482DB9-35B8-435C-A514-E22947F2A649}" type="parTrans" cxnId="{875ADED6-8D60-42A9-A24D-CCA6A2D2C752}">
      <dgm:prSet/>
      <dgm:spPr/>
      <dgm:t>
        <a:bodyPr/>
        <a:lstStyle/>
        <a:p>
          <a:endParaRPr lang="en-US"/>
        </a:p>
      </dgm:t>
    </dgm:pt>
    <dgm:pt modelId="{3CD0348D-8B87-4616-8D03-B24B3C56D5AF}" type="sibTrans" cxnId="{875ADED6-8D60-42A9-A24D-CCA6A2D2C752}">
      <dgm:prSet/>
      <dgm:spPr/>
      <dgm:t>
        <a:bodyPr/>
        <a:lstStyle/>
        <a:p>
          <a:endParaRPr lang="en-US"/>
        </a:p>
      </dgm:t>
    </dgm:pt>
    <dgm:pt modelId="{0AC03BBC-147F-418F-A0A6-47B96C71ED28}">
      <dgm:prSet custT="1"/>
      <dgm:spPr/>
      <dgm:t>
        <a:bodyPr/>
        <a:lstStyle/>
        <a:p>
          <a:r>
            <a:rPr lang="en-US" sz="1800" dirty="0"/>
            <a:t>Data Engineering</a:t>
          </a:r>
        </a:p>
        <a:p>
          <a:r>
            <a:rPr lang="en-US" sz="1800" dirty="0"/>
            <a:t>Predictive Maintenance</a:t>
          </a:r>
        </a:p>
      </dgm:t>
    </dgm:pt>
    <dgm:pt modelId="{E9293223-1875-45A4-812A-E0A1C8D05ACE}" type="parTrans" cxnId="{87AB8C16-4908-4C21-9696-171B3BD6BCD4}">
      <dgm:prSet/>
      <dgm:spPr/>
      <dgm:t>
        <a:bodyPr/>
        <a:lstStyle/>
        <a:p>
          <a:endParaRPr lang="en-US"/>
        </a:p>
      </dgm:t>
    </dgm:pt>
    <dgm:pt modelId="{3A1E9F16-1518-4F67-9872-A71520258C61}" type="sibTrans" cxnId="{87AB8C16-4908-4C21-9696-171B3BD6BCD4}">
      <dgm:prSet/>
      <dgm:spPr/>
      <dgm:t>
        <a:bodyPr/>
        <a:lstStyle/>
        <a:p>
          <a:endParaRPr lang="en-US"/>
        </a:p>
      </dgm:t>
    </dgm:pt>
    <dgm:pt modelId="{3484E29F-F485-405C-97F7-92367045DEFB}">
      <dgm:prSet custT="1"/>
      <dgm:spPr/>
      <dgm:t>
        <a:bodyPr/>
        <a:lstStyle/>
        <a:p>
          <a:r>
            <a:rPr lang="en-US" sz="2000" dirty="0"/>
            <a:t>Ethics</a:t>
          </a:r>
        </a:p>
      </dgm:t>
    </dgm:pt>
    <dgm:pt modelId="{35EEE3E4-AE0A-4B9D-885A-7C7B659E27A0}" type="parTrans" cxnId="{AE3A0BCC-F8DA-4206-802B-D3991AA1FE2D}">
      <dgm:prSet/>
      <dgm:spPr/>
      <dgm:t>
        <a:bodyPr/>
        <a:lstStyle/>
        <a:p>
          <a:endParaRPr lang="en-US"/>
        </a:p>
      </dgm:t>
    </dgm:pt>
    <dgm:pt modelId="{014FDB6D-DCA0-44E2-B39C-807AC3102F13}" type="sibTrans" cxnId="{AE3A0BCC-F8DA-4206-802B-D3991AA1FE2D}">
      <dgm:prSet/>
      <dgm:spPr/>
      <dgm:t>
        <a:bodyPr/>
        <a:lstStyle/>
        <a:p>
          <a:endParaRPr lang="en-US"/>
        </a:p>
      </dgm:t>
    </dgm:pt>
    <dgm:pt modelId="{B2DFAE23-3007-4D84-A40A-5C5CBCEBF857}">
      <dgm:prSet custT="1"/>
      <dgm:spPr/>
      <dgm:t>
        <a:bodyPr/>
        <a:lstStyle/>
        <a:p>
          <a:r>
            <a:rPr lang="en-US" sz="1600" dirty="0"/>
            <a:t>Fair usage</a:t>
          </a:r>
        </a:p>
      </dgm:t>
    </dgm:pt>
    <dgm:pt modelId="{C1BE935F-ED60-4655-92C7-5F864FC8AED0}" type="parTrans" cxnId="{584C0168-4289-4BB3-BB9F-58E894109526}">
      <dgm:prSet/>
      <dgm:spPr/>
      <dgm:t>
        <a:bodyPr/>
        <a:lstStyle/>
        <a:p>
          <a:endParaRPr lang="en-US"/>
        </a:p>
      </dgm:t>
    </dgm:pt>
    <dgm:pt modelId="{9BC104E0-2463-4A52-BD60-14BC352E8260}" type="sibTrans" cxnId="{584C0168-4289-4BB3-BB9F-58E894109526}">
      <dgm:prSet/>
      <dgm:spPr/>
      <dgm:t>
        <a:bodyPr/>
        <a:lstStyle/>
        <a:p>
          <a:endParaRPr lang="en-US"/>
        </a:p>
      </dgm:t>
    </dgm:pt>
    <dgm:pt modelId="{B1A967F9-C31E-4AAF-9F9B-F1A2FB35D140}">
      <dgm:prSet custT="1"/>
      <dgm:spPr/>
      <dgm:t>
        <a:bodyPr/>
        <a:lstStyle/>
        <a:p>
          <a:r>
            <a:rPr lang="en-US" sz="1600" dirty="0"/>
            <a:t>Nondiscriminatory (Skills transformation)</a:t>
          </a:r>
        </a:p>
      </dgm:t>
    </dgm:pt>
    <dgm:pt modelId="{2750095F-C5FA-4B20-ACA8-636954A1AC8E}" type="parTrans" cxnId="{097BBC5F-D3CB-4097-ACD2-4E2E4B55E1C2}">
      <dgm:prSet/>
      <dgm:spPr/>
      <dgm:t>
        <a:bodyPr/>
        <a:lstStyle/>
        <a:p>
          <a:endParaRPr lang="en-US"/>
        </a:p>
      </dgm:t>
    </dgm:pt>
    <dgm:pt modelId="{08180EE6-22FD-4C2C-9361-0CACA04681B6}" type="sibTrans" cxnId="{097BBC5F-D3CB-4097-ACD2-4E2E4B55E1C2}">
      <dgm:prSet/>
      <dgm:spPr/>
      <dgm:t>
        <a:bodyPr/>
        <a:lstStyle/>
        <a:p>
          <a:endParaRPr lang="en-US"/>
        </a:p>
      </dgm:t>
    </dgm:pt>
    <dgm:pt modelId="{6449528B-3536-4079-A137-65CE94BDF6BB}">
      <dgm:prSet custT="1"/>
      <dgm:spPr/>
      <dgm:t>
        <a:bodyPr/>
        <a:lstStyle/>
        <a:p>
          <a:r>
            <a:rPr lang="en-US" sz="1600" dirty="0"/>
            <a:t>Social – Technical Barrier</a:t>
          </a:r>
        </a:p>
      </dgm:t>
    </dgm:pt>
    <dgm:pt modelId="{0A236A0F-1EFC-4643-AF38-47A31F349B93}" type="parTrans" cxnId="{BFF200F4-03BE-4B7A-9162-A85DA5011D07}">
      <dgm:prSet/>
      <dgm:spPr/>
      <dgm:t>
        <a:bodyPr/>
        <a:lstStyle/>
        <a:p>
          <a:endParaRPr lang="en-US"/>
        </a:p>
      </dgm:t>
    </dgm:pt>
    <dgm:pt modelId="{BC3EDBAD-399C-42BE-9AF1-5A4D49B46938}" type="sibTrans" cxnId="{BFF200F4-03BE-4B7A-9162-A85DA5011D07}">
      <dgm:prSet/>
      <dgm:spPr/>
      <dgm:t>
        <a:bodyPr/>
        <a:lstStyle/>
        <a:p>
          <a:endParaRPr lang="en-US"/>
        </a:p>
      </dgm:t>
    </dgm:pt>
    <dgm:pt modelId="{696433A4-9DAA-46B7-B796-725CC3FC1347}">
      <dgm:prSet custT="1"/>
      <dgm:spPr/>
      <dgm:t>
        <a:bodyPr/>
        <a:lstStyle/>
        <a:p>
          <a:r>
            <a:rPr lang="en-US" sz="1600" dirty="0"/>
            <a:t>What should we be teaching our younger workforce?</a:t>
          </a:r>
        </a:p>
      </dgm:t>
    </dgm:pt>
    <dgm:pt modelId="{3BA2D469-52DE-48BE-A900-974C17D1C9DD}" type="parTrans" cxnId="{7ED6FB42-FA5B-44DF-BE25-BF260861804D}">
      <dgm:prSet/>
      <dgm:spPr/>
      <dgm:t>
        <a:bodyPr/>
        <a:lstStyle/>
        <a:p>
          <a:endParaRPr lang="en-US"/>
        </a:p>
      </dgm:t>
    </dgm:pt>
    <dgm:pt modelId="{7F422558-E872-4E7B-BE9F-EA31B1B46A57}" type="sibTrans" cxnId="{7ED6FB42-FA5B-44DF-BE25-BF260861804D}">
      <dgm:prSet/>
      <dgm:spPr/>
      <dgm:t>
        <a:bodyPr/>
        <a:lstStyle/>
        <a:p>
          <a:endParaRPr lang="en-US"/>
        </a:p>
      </dgm:t>
    </dgm:pt>
    <dgm:pt modelId="{A5C75509-64C0-4DA4-9DAF-5BFA0DD1DB22}">
      <dgm:prSet custT="1"/>
      <dgm:spPr/>
      <dgm:t>
        <a:bodyPr/>
        <a:lstStyle/>
        <a:p>
          <a:r>
            <a:rPr lang="en-US" sz="2000" dirty="0"/>
            <a:t>Digitalization</a:t>
          </a:r>
        </a:p>
      </dgm:t>
    </dgm:pt>
    <dgm:pt modelId="{1B0FC6E3-FD90-4794-B548-E519AF06C894}" type="parTrans" cxnId="{CA4A281E-D43E-455C-8E59-8E8D75A0D670}">
      <dgm:prSet/>
      <dgm:spPr/>
      <dgm:t>
        <a:bodyPr/>
        <a:lstStyle/>
        <a:p>
          <a:endParaRPr lang="en-US"/>
        </a:p>
      </dgm:t>
    </dgm:pt>
    <dgm:pt modelId="{AA22A6C3-2EA8-4ACE-8386-9D101B483610}" type="sibTrans" cxnId="{CA4A281E-D43E-455C-8E59-8E8D75A0D670}">
      <dgm:prSet/>
      <dgm:spPr/>
      <dgm:t>
        <a:bodyPr/>
        <a:lstStyle/>
        <a:p>
          <a:endParaRPr lang="en-US"/>
        </a:p>
      </dgm:t>
    </dgm:pt>
    <dgm:pt modelId="{3EE973FE-21DF-4C6B-8925-E7051330CB70}">
      <dgm:prSet custT="1"/>
      <dgm:spPr/>
      <dgm:t>
        <a:bodyPr/>
        <a:lstStyle/>
        <a:p>
          <a:r>
            <a:rPr lang="en-US" sz="1800" dirty="0"/>
            <a:t>Intelligent Q &amp; A</a:t>
          </a:r>
        </a:p>
      </dgm:t>
    </dgm:pt>
    <dgm:pt modelId="{17FAC308-A168-49A7-AAE2-7F83A345A627}" type="parTrans" cxnId="{40C220C2-8B26-4741-98BB-80982DF0038B}">
      <dgm:prSet/>
      <dgm:spPr/>
      <dgm:t>
        <a:bodyPr/>
        <a:lstStyle/>
        <a:p>
          <a:endParaRPr lang="en-US"/>
        </a:p>
      </dgm:t>
    </dgm:pt>
    <dgm:pt modelId="{8A3F1A86-8869-40C8-9214-5CC1C8DD4D68}" type="sibTrans" cxnId="{40C220C2-8B26-4741-98BB-80982DF0038B}">
      <dgm:prSet/>
      <dgm:spPr/>
      <dgm:t>
        <a:bodyPr/>
        <a:lstStyle/>
        <a:p>
          <a:endParaRPr lang="en-US"/>
        </a:p>
      </dgm:t>
    </dgm:pt>
    <dgm:pt modelId="{990A4E9D-1883-4BD0-9BB9-F878E5C85A71}">
      <dgm:prSet custT="1"/>
      <dgm:spPr/>
      <dgm:t>
        <a:bodyPr/>
        <a:lstStyle/>
        <a:p>
          <a:r>
            <a:rPr lang="en-US" sz="1800" dirty="0"/>
            <a:t>Non-obvious insights</a:t>
          </a:r>
        </a:p>
      </dgm:t>
    </dgm:pt>
    <dgm:pt modelId="{9F490518-9C0B-4267-8747-4C9CD9C0B88F}" type="parTrans" cxnId="{64734DF6-42E6-4040-838C-EFF66F386C5B}">
      <dgm:prSet/>
      <dgm:spPr/>
      <dgm:t>
        <a:bodyPr/>
        <a:lstStyle/>
        <a:p>
          <a:endParaRPr lang="en-US"/>
        </a:p>
      </dgm:t>
    </dgm:pt>
    <dgm:pt modelId="{4443B9FD-4038-4391-BB16-EA37ED59A569}" type="sibTrans" cxnId="{64734DF6-42E6-4040-838C-EFF66F386C5B}">
      <dgm:prSet/>
      <dgm:spPr/>
      <dgm:t>
        <a:bodyPr/>
        <a:lstStyle/>
        <a:p>
          <a:endParaRPr lang="en-US"/>
        </a:p>
      </dgm:t>
    </dgm:pt>
    <dgm:pt modelId="{C4945D58-61DE-47C1-83EA-BB626E1E1A78}">
      <dgm:prSet custT="1"/>
      <dgm:spPr/>
      <dgm:t>
        <a:bodyPr/>
        <a:lstStyle/>
        <a:p>
          <a:r>
            <a:rPr lang="en-US" sz="2000" dirty="0"/>
            <a:t>Planning/Cost/ Schedule</a:t>
          </a:r>
        </a:p>
      </dgm:t>
    </dgm:pt>
    <dgm:pt modelId="{FB901810-EFAE-482B-BC60-F6015D9CDD3B}" type="parTrans" cxnId="{2104F8CF-B721-4EC5-8A89-467E99BE560D}">
      <dgm:prSet/>
      <dgm:spPr/>
      <dgm:t>
        <a:bodyPr/>
        <a:lstStyle/>
        <a:p>
          <a:endParaRPr lang="en-US"/>
        </a:p>
      </dgm:t>
    </dgm:pt>
    <dgm:pt modelId="{CAC84CF0-8CAD-4440-B1C8-504EF2954826}" type="sibTrans" cxnId="{2104F8CF-B721-4EC5-8A89-467E99BE560D}">
      <dgm:prSet/>
      <dgm:spPr/>
      <dgm:t>
        <a:bodyPr/>
        <a:lstStyle/>
        <a:p>
          <a:endParaRPr lang="en-US"/>
        </a:p>
      </dgm:t>
    </dgm:pt>
    <dgm:pt modelId="{E42043EE-5C06-407E-AB15-8BB359A6D75E}">
      <dgm:prSet custT="1"/>
      <dgm:spPr/>
      <dgm:t>
        <a:bodyPr/>
        <a:lstStyle/>
        <a:p>
          <a:r>
            <a:rPr lang="en-US" sz="1800" dirty="0"/>
            <a:t>We use AI to assist in planning, scheduling &amp; controlling costs</a:t>
          </a:r>
        </a:p>
      </dgm:t>
    </dgm:pt>
    <dgm:pt modelId="{BBA81061-E901-409D-80B7-E08DBDECCD14}" type="parTrans" cxnId="{689DD298-9404-4549-A780-E7EC5F305B10}">
      <dgm:prSet/>
      <dgm:spPr/>
      <dgm:t>
        <a:bodyPr/>
        <a:lstStyle/>
        <a:p>
          <a:endParaRPr lang="en-US"/>
        </a:p>
      </dgm:t>
    </dgm:pt>
    <dgm:pt modelId="{949C4B0D-E332-4342-A992-5B52E06FA0AC}" type="sibTrans" cxnId="{689DD298-9404-4549-A780-E7EC5F305B10}">
      <dgm:prSet/>
      <dgm:spPr/>
      <dgm:t>
        <a:bodyPr/>
        <a:lstStyle/>
        <a:p>
          <a:endParaRPr lang="en-US"/>
        </a:p>
      </dgm:t>
    </dgm:pt>
    <dgm:pt modelId="{1023B8BD-1C9F-4B46-A831-4AA49A907057}" type="pres">
      <dgm:prSet presAssocID="{BA852A9E-98C8-4D09-B515-9AA7DA5C8274}" presName="Name0" presStyleCnt="0">
        <dgm:presLayoutVars>
          <dgm:dir/>
          <dgm:animLvl val="lvl"/>
          <dgm:resizeHandles val="exact"/>
        </dgm:presLayoutVars>
      </dgm:prSet>
      <dgm:spPr/>
    </dgm:pt>
    <dgm:pt modelId="{7C79FCC9-9F5D-4BAF-89A0-F5C0AB1BCBA4}" type="pres">
      <dgm:prSet presAssocID="{A5C75509-64C0-4DA4-9DAF-5BFA0DD1DB22}" presName="boxAndChildren" presStyleCnt="0"/>
      <dgm:spPr/>
    </dgm:pt>
    <dgm:pt modelId="{F93F83C9-3864-45E0-AD85-5DB02C9DCA52}" type="pres">
      <dgm:prSet presAssocID="{A5C75509-64C0-4DA4-9DAF-5BFA0DD1DB22}" presName="parentTextBox" presStyleLbl="alignNode1" presStyleIdx="0" presStyleCnt="4"/>
      <dgm:spPr/>
    </dgm:pt>
    <dgm:pt modelId="{DDDFBB57-5CD1-4C78-8B1F-63EBCEF53BC9}" type="pres">
      <dgm:prSet presAssocID="{A5C75509-64C0-4DA4-9DAF-5BFA0DD1DB22}" presName="descendantBox" presStyleLbl="bgAccFollowNode1" presStyleIdx="0" presStyleCnt="4"/>
      <dgm:spPr/>
    </dgm:pt>
    <dgm:pt modelId="{89B3305E-1E01-491A-972D-4EE234614E93}" type="pres">
      <dgm:prSet presAssocID="{014FDB6D-DCA0-44E2-B39C-807AC3102F13}" presName="sp" presStyleCnt="0"/>
      <dgm:spPr/>
    </dgm:pt>
    <dgm:pt modelId="{84B3BE37-A3F4-4D1D-8DA8-15828552A9CD}" type="pres">
      <dgm:prSet presAssocID="{3484E29F-F485-405C-97F7-92367045DEFB}" presName="arrowAndChildren" presStyleCnt="0"/>
      <dgm:spPr/>
    </dgm:pt>
    <dgm:pt modelId="{2D53317A-D41C-41D6-9D64-97D018958120}" type="pres">
      <dgm:prSet presAssocID="{3484E29F-F485-405C-97F7-92367045DEFB}" presName="parentTextArrow" presStyleLbl="node1" presStyleIdx="0" presStyleCnt="0"/>
      <dgm:spPr/>
    </dgm:pt>
    <dgm:pt modelId="{6A101A62-4CAC-45FA-BC68-0578DC62C114}" type="pres">
      <dgm:prSet presAssocID="{3484E29F-F485-405C-97F7-92367045DEFB}" presName="arrow" presStyleLbl="alignNode1" presStyleIdx="1" presStyleCnt="4"/>
      <dgm:spPr/>
    </dgm:pt>
    <dgm:pt modelId="{4DC32D70-1719-4E1E-9877-9723F0E6532B}" type="pres">
      <dgm:prSet presAssocID="{3484E29F-F485-405C-97F7-92367045DEFB}" presName="descendantArrow" presStyleLbl="bgAccFollowNode1" presStyleIdx="1" presStyleCnt="4"/>
      <dgm:spPr/>
    </dgm:pt>
    <dgm:pt modelId="{CAAA4AE4-BDFD-4003-86F9-B3FF0EBEC6A6}" type="pres">
      <dgm:prSet presAssocID="{16FCB294-F53C-4AAB-8522-691BC0425EFC}" presName="sp" presStyleCnt="0"/>
      <dgm:spPr/>
    </dgm:pt>
    <dgm:pt modelId="{0A11D78D-6043-4F64-89E8-830F0E211437}" type="pres">
      <dgm:prSet presAssocID="{50441836-31AF-4EAB-928E-5E79414EE406}" presName="arrowAndChildren" presStyleCnt="0"/>
      <dgm:spPr/>
    </dgm:pt>
    <dgm:pt modelId="{CDF270B1-F5D4-4C82-A950-5C6CCDC67CDB}" type="pres">
      <dgm:prSet presAssocID="{50441836-31AF-4EAB-928E-5E79414EE406}" presName="parentTextArrow" presStyleLbl="node1" presStyleIdx="0" presStyleCnt="0"/>
      <dgm:spPr/>
    </dgm:pt>
    <dgm:pt modelId="{A7FE1895-1267-4F91-B6A1-40C3C2F3ADE5}" type="pres">
      <dgm:prSet presAssocID="{50441836-31AF-4EAB-928E-5E79414EE406}" presName="arrow" presStyleLbl="alignNode1" presStyleIdx="2" presStyleCnt="4"/>
      <dgm:spPr/>
    </dgm:pt>
    <dgm:pt modelId="{7E327278-C4D1-4E76-A655-37E312AB1441}" type="pres">
      <dgm:prSet presAssocID="{50441836-31AF-4EAB-928E-5E79414EE406}" presName="descendantArrow" presStyleLbl="bgAccFollowNode1" presStyleIdx="2" presStyleCnt="4"/>
      <dgm:spPr/>
    </dgm:pt>
    <dgm:pt modelId="{A745F5D0-C1B2-4DE2-BA5A-C26AEEE71C18}" type="pres">
      <dgm:prSet presAssocID="{CAC84CF0-8CAD-4440-B1C8-504EF2954826}" presName="sp" presStyleCnt="0"/>
      <dgm:spPr/>
    </dgm:pt>
    <dgm:pt modelId="{8CC8881D-D912-4338-8BAF-98BC63819E71}" type="pres">
      <dgm:prSet presAssocID="{C4945D58-61DE-47C1-83EA-BB626E1E1A78}" presName="arrowAndChildren" presStyleCnt="0"/>
      <dgm:spPr/>
    </dgm:pt>
    <dgm:pt modelId="{8EF74CA1-0400-4D1A-BC8E-4E043C275C76}" type="pres">
      <dgm:prSet presAssocID="{C4945D58-61DE-47C1-83EA-BB626E1E1A78}" presName="parentTextArrow" presStyleLbl="node1" presStyleIdx="0" presStyleCnt="0"/>
      <dgm:spPr/>
    </dgm:pt>
    <dgm:pt modelId="{072EFE91-E50B-4F79-8321-CB0232D6A334}" type="pres">
      <dgm:prSet presAssocID="{C4945D58-61DE-47C1-83EA-BB626E1E1A78}" presName="arrow" presStyleLbl="alignNode1" presStyleIdx="3" presStyleCnt="4"/>
      <dgm:spPr/>
    </dgm:pt>
    <dgm:pt modelId="{6AC41482-EBEC-4E65-A53D-FCDE5330EEFC}" type="pres">
      <dgm:prSet presAssocID="{C4945D58-61DE-47C1-83EA-BB626E1E1A78}" presName="descendantArrow" presStyleLbl="bgAccFollowNode1" presStyleIdx="3" presStyleCnt="4"/>
      <dgm:spPr/>
    </dgm:pt>
  </dgm:ptLst>
  <dgm:cxnLst>
    <dgm:cxn modelId="{06556608-0650-4476-93A5-CE34E32627F8}" type="presOf" srcId="{DEDC41AA-4866-4B73-8C04-66F020B93E01}" destId="{7E327278-C4D1-4E76-A655-37E312AB1441}" srcOrd="0" destOrd="0" presId="urn:microsoft.com/office/officeart/2016/7/layout/VerticalDownArrowProcess"/>
    <dgm:cxn modelId="{6690810C-A320-4FF3-86E8-28CBCE380B4C}" type="presOf" srcId="{50441836-31AF-4EAB-928E-5E79414EE406}" destId="{A7FE1895-1267-4F91-B6A1-40C3C2F3ADE5}" srcOrd="1" destOrd="0" presId="urn:microsoft.com/office/officeart/2016/7/layout/VerticalDownArrowProcess"/>
    <dgm:cxn modelId="{87AB8C16-4908-4C21-9696-171B3BD6BCD4}" srcId="{50441836-31AF-4EAB-928E-5E79414EE406}" destId="{0AC03BBC-147F-418F-A0A6-47B96C71ED28}" srcOrd="1" destOrd="0" parTransId="{E9293223-1875-45A4-812A-E0A1C8D05ACE}" sibTransId="{3A1E9F16-1518-4F67-9872-A71520258C61}"/>
    <dgm:cxn modelId="{DD5E7617-BDCE-4931-86BB-5560EA2F6ECC}" type="presOf" srcId="{C4945D58-61DE-47C1-83EA-BB626E1E1A78}" destId="{072EFE91-E50B-4F79-8321-CB0232D6A334}" srcOrd="1" destOrd="0" presId="urn:microsoft.com/office/officeart/2016/7/layout/VerticalDownArrowProcess"/>
    <dgm:cxn modelId="{ADF5651C-7907-4074-8A2C-878A945D8187}" type="presOf" srcId="{6449528B-3536-4079-A137-65CE94BDF6BB}" destId="{4DC32D70-1719-4E1E-9877-9723F0E6532B}" srcOrd="0" destOrd="2" presId="urn:microsoft.com/office/officeart/2016/7/layout/VerticalDownArrowProcess"/>
    <dgm:cxn modelId="{CA4A281E-D43E-455C-8E59-8E8D75A0D670}" srcId="{BA852A9E-98C8-4D09-B515-9AA7DA5C8274}" destId="{A5C75509-64C0-4DA4-9DAF-5BFA0DD1DB22}" srcOrd="3" destOrd="0" parTransId="{1B0FC6E3-FD90-4794-B548-E519AF06C894}" sibTransId="{AA22A6C3-2EA8-4ACE-8386-9D101B483610}"/>
    <dgm:cxn modelId="{93709D24-1EB8-4E4B-8FB9-6A82ECE5BC10}" type="presOf" srcId="{990A4E9D-1883-4BD0-9BB9-F878E5C85A71}" destId="{DDDFBB57-5CD1-4C78-8B1F-63EBCEF53BC9}" srcOrd="0" destOrd="1" presId="urn:microsoft.com/office/officeart/2016/7/layout/VerticalDownArrowProcess"/>
    <dgm:cxn modelId="{6C53FA3D-BA55-4FCC-BA52-57BD2C65A98C}" srcId="{BA852A9E-98C8-4D09-B515-9AA7DA5C8274}" destId="{50441836-31AF-4EAB-928E-5E79414EE406}" srcOrd="1" destOrd="0" parTransId="{EC21AF5E-7A16-42C1-8F21-3F0D9A254896}" sibTransId="{16FCB294-F53C-4AAB-8522-691BC0425EFC}"/>
    <dgm:cxn modelId="{097BBC5F-D3CB-4097-ACD2-4E2E4B55E1C2}" srcId="{3484E29F-F485-405C-97F7-92367045DEFB}" destId="{B1A967F9-C31E-4AAF-9F9B-F1A2FB35D140}" srcOrd="1" destOrd="0" parTransId="{2750095F-C5FA-4B20-ACA8-636954A1AC8E}" sibTransId="{08180EE6-22FD-4C2C-9361-0CACA04681B6}"/>
    <dgm:cxn modelId="{260BF35F-5A4C-41E4-91B1-08468E3DEAEE}" type="presOf" srcId="{3EE973FE-21DF-4C6B-8925-E7051330CB70}" destId="{DDDFBB57-5CD1-4C78-8B1F-63EBCEF53BC9}" srcOrd="0" destOrd="0" presId="urn:microsoft.com/office/officeart/2016/7/layout/VerticalDownArrowProcess"/>
    <dgm:cxn modelId="{7ED6FB42-FA5B-44DF-BE25-BF260861804D}" srcId="{3484E29F-F485-405C-97F7-92367045DEFB}" destId="{696433A4-9DAA-46B7-B796-725CC3FC1347}" srcOrd="3" destOrd="0" parTransId="{3BA2D469-52DE-48BE-A900-974C17D1C9DD}" sibTransId="{7F422558-E872-4E7B-BE9F-EA31B1B46A57}"/>
    <dgm:cxn modelId="{17987146-757C-46E2-A110-0B44D3F448AB}" type="presOf" srcId="{3484E29F-F485-405C-97F7-92367045DEFB}" destId="{6A101A62-4CAC-45FA-BC68-0578DC62C114}" srcOrd="1" destOrd="0" presId="urn:microsoft.com/office/officeart/2016/7/layout/VerticalDownArrowProcess"/>
    <dgm:cxn modelId="{584C0168-4289-4BB3-BB9F-58E894109526}" srcId="{3484E29F-F485-405C-97F7-92367045DEFB}" destId="{B2DFAE23-3007-4D84-A40A-5C5CBCEBF857}" srcOrd="0" destOrd="0" parTransId="{C1BE935F-ED60-4655-92C7-5F864FC8AED0}" sibTransId="{9BC104E0-2463-4A52-BD60-14BC352E8260}"/>
    <dgm:cxn modelId="{B44E9555-50B2-43B3-817C-90D5989B7E0A}" type="presOf" srcId="{BA852A9E-98C8-4D09-B515-9AA7DA5C8274}" destId="{1023B8BD-1C9F-4B46-A831-4AA49A907057}" srcOrd="0" destOrd="0" presId="urn:microsoft.com/office/officeart/2016/7/layout/VerticalDownArrowProcess"/>
    <dgm:cxn modelId="{031CB184-9D08-46E8-8EFC-DCA6D7459EEC}" type="presOf" srcId="{A5C75509-64C0-4DA4-9DAF-5BFA0DD1DB22}" destId="{F93F83C9-3864-45E0-AD85-5DB02C9DCA52}" srcOrd="0" destOrd="0" presId="urn:microsoft.com/office/officeart/2016/7/layout/VerticalDownArrowProcess"/>
    <dgm:cxn modelId="{179A0485-26AD-4D91-972A-7D9075DCF938}" type="presOf" srcId="{B1A967F9-C31E-4AAF-9F9B-F1A2FB35D140}" destId="{4DC32D70-1719-4E1E-9877-9723F0E6532B}" srcOrd="0" destOrd="1" presId="urn:microsoft.com/office/officeart/2016/7/layout/VerticalDownArrowProcess"/>
    <dgm:cxn modelId="{689DD298-9404-4549-A780-E7EC5F305B10}" srcId="{C4945D58-61DE-47C1-83EA-BB626E1E1A78}" destId="{E42043EE-5C06-407E-AB15-8BB359A6D75E}" srcOrd="0" destOrd="0" parTransId="{BBA81061-E901-409D-80B7-E08DBDECCD14}" sibTransId="{949C4B0D-E332-4342-A992-5B52E06FA0AC}"/>
    <dgm:cxn modelId="{2C433CA7-0CFA-4191-94E3-EB6EADAEBEC1}" type="presOf" srcId="{696433A4-9DAA-46B7-B796-725CC3FC1347}" destId="{4DC32D70-1719-4E1E-9877-9723F0E6532B}" srcOrd="0" destOrd="3" presId="urn:microsoft.com/office/officeart/2016/7/layout/VerticalDownArrowProcess"/>
    <dgm:cxn modelId="{D95026AE-D2C1-47B4-BF58-11FB8AE8E4BD}" type="presOf" srcId="{C4945D58-61DE-47C1-83EA-BB626E1E1A78}" destId="{8EF74CA1-0400-4D1A-BC8E-4E043C275C76}" srcOrd="0" destOrd="0" presId="urn:microsoft.com/office/officeart/2016/7/layout/VerticalDownArrowProcess"/>
    <dgm:cxn modelId="{5F5CECB4-42CB-4128-AB7B-6905196C79D3}" type="presOf" srcId="{0AC03BBC-147F-418F-A0A6-47B96C71ED28}" destId="{7E327278-C4D1-4E76-A655-37E312AB1441}" srcOrd="0" destOrd="1" presId="urn:microsoft.com/office/officeart/2016/7/layout/VerticalDownArrowProcess"/>
    <dgm:cxn modelId="{40C220C2-8B26-4741-98BB-80982DF0038B}" srcId="{A5C75509-64C0-4DA4-9DAF-5BFA0DD1DB22}" destId="{3EE973FE-21DF-4C6B-8925-E7051330CB70}" srcOrd="0" destOrd="0" parTransId="{17FAC308-A168-49A7-AAE2-7F83A345A627}" sibTransId="{8A3F1A86-8869-40C8-9214-5CC1C8DD4D68}"/>
    <dgm:cxn modelId="{6B2EE3C8-483F-46B6-91D1-CB421E23D72F}" type="presOf" srcId="{E42043EE-5C06-407E-AB15-8BB359A6D75E}" destId="{6AC41482-EBEC-4E65-A53D-FCDE5330EEFC}" srcOrd="0" destOrd="0" presId="urn:microsoft.com/office/officeart/2016/7/layout/VerticalDownArrowProcess"/>
    <dgm:cxn modelId="{AE3A0BCC-F8DA-4206-802B-D3991AA1FE2D}" srcId="{BA852A9E-98C8-4D09-B515-9AA7DA5C8274}" destId="{3484E29F-F485-405C-97F7-92367045DEFB}" srcOrd="2" destOrd="0" parTransId="{35EEE3E4-AE0A-4B9D-885A-7C7B659E27A0}" sibTransId="{014FDB6D-DCA0-44E2-B39C-807AC3102F13}"/>
    <dgm:cxn modelId="{0E91D6CF-FDAB-4CD8-99F7-E2F598F386BE}" type="presOf" srcId="{50441836-31AF-4EAB-928E-5E79414EE406}" destId="{CDF270B1-F5D4-4C82-A950-5C6CCDC67CDB}" srcOrd="0" destOrd="0" presId="urn:microsoft.com/office/officeart/2016/7/layout/VerticalDownArrowProcess"/>
    <dgm:cxn modelId="{2104F8CF-B721-4EC5-8A89-467E99BE560D}" srcId="{BA852A9E-98C8-4D09-B515-9AA7DA5C8274}" destId="{C4945D58-61DE-47C1-83EA-BB626E1E1A78}" srcOrd="0" destOrd="0" parTransId="{FB901810-EFAE-482B-BC60-F6015D9CDD3B}" sibTransId="{CAC84CF0-8CAD-4440-B1C8-504EF2954826}"/>
    <dgm:cxn modelId="{875ADED6-8D60-42A9-A24D-CCA6A2D2C752}" srcId="{50441836-31AF-4EAB-928E-5E79414EE406}" destId="{DEDC41AA-4866-4B73-8C04-66F020B93E01}" srcOrd="0" destOrd="0" parTransId="{DC482DB9-35B8-435C-A514-E22947F2A649}" sibTransId="{3CD0348D-8B87-4616-8D03-B24B3C56D5AF}"/>
    <dgm:cxn modelId="{D80DFEDA-3953-4AFE-82E4-E619E510AF80}" type="presOf" srcId="{B2DFAE23-3007-4D84-A40A-5C5CBCEBF857}" destId="{4DC32D70-1719-4E1E-9877-9723F0E6532B}" srcOrd="0" destOrd="0" presId="urn:microsoft.com/office/officeart/2016/7/layout/VerticalDownArrowProcess"/>
    <dgm:cxn modelId="{BFF200F4-03BE-4B7A-9162-A85DA5011D07}" srcId="{3484E29F-F485-405C-97F7-92367045DEFB}" destId="{6449528B-3536-4079-A137-65CE94BDF6BB}" srcOrd="2" destOrd="0" parTransId="{0A236A0F-1EFC-4643-AF38-47A31F349B93}" sibTransId="{BC3EDBAD-399C-42BE-9AF1-5A4D49B46938}"/>
    <dgm:cxn modelId="{64734DF6-42E6-4040-838C-EFF66F386C5B}" srcId="{A5C75509-64C0-4DA4-9DAF-5BFA0DD1DB22}" destId="{990A4E9D-1883-4BD0-9BB9-F878E5C85A71}" srcOrd="1" destOrd="0" parTransId="{9F490518-9C0B-4267-8747-4C9CD9C0B88F}" sibTransId="{4443B9FD-4038-4391-BB16-EA37ED59A569}"/>
    <dgm:cxn modelId="{2C9441FE-1971-4C5D-9357-0908139BA392}" type="presOf" srcId="{3484E29F-F485-405C-97F7-92367045DEFB}" destId="{2D53317A-D41C-41D6-9D64-97D018958120}" srcOrd="0" destOrd="0" presId="urn:microsoft.com/office/officeart/2016/7/layout/VerticalDownArrowProcess"/>
    <dgm:cxn modelId="{CBC01603-7A62-466F-9FAC-C06C826ADE9C}" type="presParOf" srcId="{1023B8BD-1C9F-4B46-A831-4AA49A907057}" destId="{7C79FCC9-9F5D-4BAF-89A0-F5C0AB1BCBA4}" srcOrd="0" destOrd="0" presId="urn:microsoft.com/office/officeart/2016/7/layout/VerticalDownArrowProcess"/>
    <dgm:cxn modelId="{25A58487-B3D2-41D3-849D-7E1C1F742674}" type="presParOf" srcId="{7C79FCC9-9F5D-4BAF-89A0-F5C0AB1BCBA4}" destId="{F93F83C9-3864-45E0-AD85-5DB02C9DCA52}" srcOrd="0" destOrd="0" presId="urn:microsoft.com/office/officeart/2016/7/layout/VerticalDownArrowProcess"/>
    <dgm:cxn modelId="{7F403240-5AF5-4FE5-85D2-C757F1974D20}" type="presParOf" srcId="{7C79FCC9-9F5D-4BAF-89A0-F5C0AB1BCBA4}" destId="{DDDFBB57-5CD1-4C78-8B1F-63EBCEF53BC9}" srcOrd="1" destOrd="0" presId="urn:microsoft.com/office/officeart/2016/7/layout/VerticalDownArrowProcess"/>
    <dgm:cxn modelId="{CEF9434C-C0A9-478F-9B29-98D5001EC291}" type="presParOf" srcId="{1023B8BD-1C9F-4B46-A831-4AA49A907057}" destId="{89B3305E-1E01-491A-972D-4EE234614E93}" srcOrd="1" destOrd="0" presId="urn:microsoft.com/office/officeart/2016/7/layout/VerticalDownArrowProcess"/>
    <dgm:cxn modelId="{BA0E454A-2756-42B0-AAFD-478F05D9F917}" type="presParOf" srcId="{1023B8BD-1C9F-4B46-A831-4AA49A907057}" destId="{84B3BE37-A3F4-4D1D-8DA8-15828552A9CD}" srcOrd="2" destOrd="0" presId="urn:microsoft.com/office/officeart/2016/7/layout/VerticalDownArrowProcess"/>
    <dgm:cxn modelId="{656278F3-E008-434F-B03F-1B37B877F502}" type="presParOf" srcId="{84B3BE37-A3F4-4D1D-8DA8-15828552A9CD}" destId="{2D53317A-D41C-41D6-9D64-97D018958120}" srcOrd="0" destOrd="0" presId="urn:microsoft.com/office/officeart/2016/7/layout/VerticalDownArrowProcess"/>
    <dgm:cxn modelId="{6EBE7C41-1B10-4D95-A53E-2F33C954BBAD}" type="presParOf" srcId="{84B3BE37-A3F4-4D1D-8DA8-15828552A9CD}" destId="{6A101A62-4CAC-45FA-BC68-0578DC62C114}" srcOrd="1" destOrd="0" presId="urn:microsoft.com/office/officeart/2016/7/layout/VerticalDownArrowProcess"/>
    <dgm:cxn modelId="{49BC6AC1-7179-44A1-9DED-8B6E3E1BFB3D}" type="presParOf" srcId="{84B3BE37-A3F4-4D1D-8DA8-15828552A9CD}" destId="{4DC32D70-1719-4E1E-9877-9723F0E6532B}" srcOrd="2" destOrd="0" presId="urn:microsoft.com/office/officeart/2016/7/layout/VerticalDownArrowProcess"/>
    <dgm:cxn modelId="{3957FB0D-32BC-4FA4-B945-100E4204CD56}" type="presParOf" srcId="{1023B8BD-1C9F-4B46-A831-4AA49A907057}" destId="{CAAA4AE4-BDFD-4003-86F9-B3FF0EBEC6A6}" srcOrd="3" destOrd="0" presId="urn:microsoft.com/office/officeart/2016/7/layout/VerticalDownArrowProcess"/>
    <dgm:cxn modelId="{567A7F5F-BC5B-4FB3-A6CD-702A21C38DCF}" type="presParOf" srcId="{1023B8BD-1C9F-4B46-A831-4AA49A907057}" destId="{0A11D78D-6043-4F64-89E8-830F0E211437}" srcOrd="4" destOrd="0" presId="urn:microsoft.com/office/officeart/2016/7/layout/VerticalDownArrowProcess"/>
    <dgm:cxn modelId="{DB7F2BBE-8FBA-46E3-BCCE-627E113B8401}" type="presParOf" srcId="{0A11D78D-6043-4F64-89E8-830F0E211437}" destId="{CDF270B1-F5D4-4C82-A950-5C6CCDC67CDB}" srcOrd="0" destOrd="0" presId="urn:microsoft.com/office/officeart/2016/7/layout/VerticalDownArrowProcess"/>
    <dgm:cxn modelId="{34807AE7-4E45-4250-B56D-7447A907B1C0}" type="presParOf" srcId="{0A11D78D-6043-4F64-89E8-830F0E211437}" destId="{A7FE1895-1267-4F91-B6A1-40C3C2F3ADE5}" srcOrd="1" destOrd="0" presId="urn:microsoft.com/office/officeart/2016/7/layout/VerticalDownArrowProcess"/>
    <dgm:cxn modelId="{8DDDEC02-9A0F-4FDB-8367-A05A124C74CA}" type="presParOf" srcId="{0A11D78D-6043-4F64-89E8-830F0E211437}" destId="{7E327278-C4D1-4E76-A655-37E312AB1441}" srcOrd="2" destOrd="0" presId="urn:microsoft.com/office/officeart/2016/7/layout/VerticalDownArrowProcess"/>
    <dgm:cxn modelId="{636F2F19-F339-4182-AA04-C9B807A0733D}" type="presParOf" srcId="{1023B8BD-1C9F-4B46-A831-4AA49A907057}" destId="{A745F5D0-C1B2-4DE2-BA5A-C26AEEE71C18}" srcOrd="5" destOrd="0" presId="urn:microsoft.com/office/officeart/2016/7/layout/VerticalDownArrowProcess"/>
    <dgm:cxn modelId="{E3E92193-7019-411B-8164-49C2127003C2}" type="presParOf" srcId="{1023B8BD-1C9F-4B46-A831-4AA49A907057}" destId="{8CC8881D-D912-4338-8BAF-98BC63819E71}" srcOrd="6" destOrd="0" presId="urn:microsoft.com/office/officeart/2016/7/layout/VerticalDownArrowProcess"/>
    <dgm:cxn modelId="{C4CAB601-B63A-46D6-8CED-9E4F4FA664FD}" type="presParOf" srcId="{8CC8881D-D912-4338-8BAF-98BC63819E71}" destId="{8EF74CA1-0400-4D1A-BC8E-4E043C275C76}" srcOrd="0" destOrd="0" presId="urn:microsoft.com/office/officeart/2016/7/layout/VerticalDownArrowProcess"/>
    <dgm:cxn modelId="{C069884D-178C-4AEB-AE5A-35ED0CBD4D3A}" type="presParOf" srcId="{8CC8881D-D912-4338-8BAF-98BC63819E71}" destId="{072EFE91-E50B-4F79-8321-CB0232D6A334}" srcOrd="1" destOrd="0" presId="urn:microsoft.com/office/officeart/2016/7/layout/VerticalDownArrowProcess"/>
    <dgm:cxn modelId="{6875CB0A-B2EE-4803-85DB-385116A9D65A}" type="presParOf" srcId="{8CC8881D-D912-4338-8BAF-98BC63819E71}" destId="{6AC41482-EBEC-4E65-A53D-FCDE5330EEFC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852A9E-98C8-4D09-B515-9AA7DA5C8274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441836-31AF-4EAB-928E-5E79414EE406}">
      <dgm:prSet/>
      <dgm:spPr/>
      <dgm:t>
        <a:bodyPr/>
        <a:lstStyle/>
        <a:p>
          <a:r>
            <a:rPr lang="en-US" dirty="0"/>
            <a:t>IoT</a:t>
          </a:r>
        </a:p>
      </dgm:t>
    </dgm:pt>
    <dgm:pt modelId="{EC21AF5E-7A16-42C1-8F21-3F0D9A254896}" type="parTrans" cxnId="{6C53FA3D-BA55-4FCC-BA52-57BD2C65A98C}">
      <dgm:prSet/>
      <dgm:spPr/>
      <dgm:t>
        <a:bodyPr/>
        <a:lstStyle/>
        <a:p>
          <a:endParaRPr lang="en-US"/>
        </a:p>
      </dgm:t>
    </dgm:pt>
    <dgm:pt modelId="{16FCB294-F53C-4AAB-8522-691BC0425EFC}" type="sibTrans" cxnId="{6C53FA3D-BA55-4FCC-BA52-57BD2C65A98C}">
      <dgm:prSet/>
      <dgm:spPr/>
      <dgm:t>
        <a:bodyPr/>
        <a:lstStyle/>
        <a:p>
          <a:endParaRPr lang="en-US"/>
        </a:p>
      </dgm:t>
    </dgm:pt>
    <dgm:pt modelId="{DEDC41AA-4866-4B73-8C04-66F020B93E01}">
      <dgm:prSet custT="1"/>
      <dgm:spPr/>
      <dgm:t>
        <a:bodyPr/>
        <a:lstStyle/>
        <a:p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Intelligent decision making</a:t>
          </a:r>
        </a:p>
      </dgm:t>
    </dgm:pt>
    <dgm:pt modelId="{DC482DB9-35B8-435C-A514-E22947F2A649}" type="parTrans" cxnId="{875ADED6-8D60-42A9-A24D-CCA6A2D2C752}">
      <dgm:prSet/>
      <dgm:spPr/>
      <dgm:t>
        <a:bodyPr/>
        <a:lstStyle/>
        <a:p>
          <a:endParaRPr lang="en-US"/>
        </a:p>
      </dgm:t>
    </dgm:pt>
    <dgm:pt modelId="{3CD0348D-8B87-4616-8D03-B24B3C56D5AF}" type="sibTrans" cxnId="{875ADED6-8D60-42A9-A24D-CCA6A2D2C752}">
      <dgm:prSet/>
      <dgm:spPr/>
      <dgm:t>
        <a:bodyPr/>
        <a:lstStyle/>
        <a:p>
          <a:endParaRPr lang="en-US"/>
        </a:p>
      </dgm:t>
    </dgm:pt>
    <dgm:pt modelId="{3484E29F-F485-405C-97F7-92367045DEFB}">
      <dgm:prSet/>
      <dgm:spPr/>
      <dgm:t>
        <a:bodyPr/>
        <a:lstStyle/>
        <a:p>
          <a:r>
            <a:rPr lang="en-US" dirty="0"/>
            <a:t>Risk</a:t>
          </a:r>
        </a:p>
      </dgm:t>
    </dgm:pt>
    <dgm:pt modelId="{35EEE3E4-AE0A-4B9D-885A-7C7B659E27A0}" type="parTrans" cxnId="{AE3A0BCC-F8DA-4206-802B-D3991AA1FE2D}">
      <dgm:prSet/>
      <dgm:spPr/>
      <dgm:t>
        <a:bodyPr/>
        <a:lstStyle/>
        <a:p>
          <a:endParaRPr lang="en-US"/>
        </a:p>
      </dgm:t>
    </dgm:pt>
    <dgm:pt modelId="{014FDB6D-DCA0-44E2-B39C-807AC3102F13}" type="sibTrans" cxnId="{AE3A0BCC-F8DA-4206-802B-D3991AA1FE2D}">
      <dgm:prSet/>
      <dgm:spPr/>
      <dgm:t>
        <a:bodyPr/>
        <a:lstStyle/>
        <a:p>
          <a:endParaRPr lang="en-US"/>
        </a:p>
      </dgm:t>
    </dgm:pt>
    <dgm:pt modelId="{6ABEA050-FC19-4CC7-AE8E-A3C68ACCACC3}">
      <dgm:prSet/>
      <dgm:spPr/>
      <dgm:t>
        <a:bodyPr/>
        <a:lstStyle/>
        <a:p>
          <a:r>
            <a:rPr lang="en-US" dirty="0"/>
            <a:t>AR/MR</a:t>
          </a:r>
        </a:p>
      </dgm:t>
    </dgm:pt>
    <dgm:pt modelId="{F731DA16-FCB2-41AD-8486-D404C74F7697}" type="parTrans" cxnId="{3E2A6FA5-6D3F-49DD-BEF5-A2F17B7E023B}">
      <dgm:prSet/>
      <dgm:spPr/>
      <dgm:t>
        <a:bodyPr/>
        <a:lstStyle/>
        <a:p>
          <a:endParaRPr lang="en-US"/>
        </a:p>
      </dgm:t>
    </dgm:pt>
    <dgm:pt modelId="{8B25EEDB-5771-4E05-BB4C-4B03FB585352}" type="sibTrans" cxnId="{3E2A6FA5-6D3F-49DD-BEF5-A2F17B7E023B}">
      <dgm:prSet/>
      <dgm:spPr/>
      <dgm:t>
        <a:bodyPr/>
        <a:lstStyle/>
        <a:p>
          <a:endParaRPr lang="en-US"/>
        </a:p>
      </dgm:t>
    </dgm:pt>
    <dgm:pt modelId="{A93FA412-76B1-4D43-A9EB-45094E726163}">
      <dgm:prSet custT="1"/>
      <dgm:spPr/>
      <dgm:t>
        <a:bodyPr/>
        <a:lstStyle/>
        <a:p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AI for additional contextual information</a:t>
          </a:r>
        </a:p>
      </dgm:t>
    </dgm:pt>
    <dgm:pt modelId="{0F776B90-4371-43F3-8F21-0124DFA41B54}" type="parTrans" cxnId="{6805F383-1990-4722-B01D-2317941DBFC1}">
      <dgm:prSet/>
      <dgm:spPr/>
      <dgm:t>
        <a:bodyPr/>
        <a:lstStyle/>
        <a:p>
          <a:endParaRPr lang="en-US"/>
        </a:p>
      </dgm:t>
    </dgm:pt>
    <dgm:pt modelId="{C092E7B8-B661-40FD-9B55-051E6B1E3659}" type="sibTrans" cxnId="{6805F383-1990-4722-B01D-2317941DBFC1}">
      <dgm:prSet/>
      <dgm:spPr/>
      <dgm:t>
        <a:bodyPr/>
        <a:lstStyle/>
        <a:p>
          <a:endParaRPr lang="en-US"/>
        </a:p>
      </dgm:t>
    </dgm:pt>
    <dgm:pt modelId="{2BD6092A-ADEC-4E6D-B981-B9ED69FEE0DD}">
      <dgm:prSet custT="1"/>
      <dgm:spPr/>
      <dgm:t>
        <a:bodyPr/>
        <a:lstStyle/>
        <a:p>
          <a:pPr>
            <a:buNone/>
          </a:pP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Pre-emptive Mitigation</a:t>
          </a:r>
        </a:p>
      </dgm:t>
    </dgm:pt>
    <dgm:pt modelId="{68A84F81-6F2A-4097-816F-37915DF08583}" type="parTrans" cxnId="{9D7CFCFA-A5B1-430F-BA6A-4F29958B5932}">
      <dgm:prSet/>
      <dgm:spPr/>
      <dgm:t>
        <a:bodyPr/>
        <a:lstStyle/>
        <a:p>
          <a:endParaRPr lang="en-US"/>
        </a:p>
      </dgm:t>
    </dgm:pt>
    <dgm:pt modelId="{71D449C2-5DF8-4A72-AE2D-0790E3A06602}" type="sibTrans" cxnId="{9D7CFCFA-A5B1-430F-BA6A-4F29958B5932}">
      <dgm:prSet/>
      <dgm:spPr/>
      <dgm:t>
        <a:bodyPr/>
        <a:lstStyle/>
        <a:p>
          <a:endParaRPr lang="en-US"/>
        </a:p>
      </dgm:t>
    </dgm:pt>
    <dgm:pt modelId="{744F2CA2-AD58-4C7A-813B-866940767DBE}">
      <dgm:prSet custT="1"/>
      <dgm:spPr/>
      <dgm:t>
        <a:bodyPr/>
        <a:lstStyle/>
        <a:p>
          <a:pPr rtl="0"/>
          <a:r>
            <a:rPr lang="en-US" sz="3600" kern="1200" dirty="0"/>
            <a:t>Drones</a:t>
          </a:r>
          <a:endParaRPr lang="en-US" sz="3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850E58C4-374B-400B-8208-324D91B955F1}" type="parTrans" cxnId="{33842E92-12BB-4F7A-88C8-5EC439A107D7}">
      <dgm:prSet/>
      <dgm:spPr/>
      <dgm:t>
        <a:bodyPr/>
        <a:lstStyle/>
        <a:p>
          <a:endParaRPr lang="en-US"/>
        </a:p>
      </dgm:t>
    </dgm:pt>
    <dgm:pt modelId="{0ECE1C13-38EF-4F05-8119-63F6DA057BB3}" type="sibTrans" cxnId="{33842E92-12BB-4F7A-88C8-5EC439A107D7}">
      <dgm:prSet/>
      <dgm:spPr/>
      <dgm:t>
        <a:bodyPr/>
        <a:lstStyle/>
        <a:p>
          <a:endParaRPr lang="en-US"/>
        </a:p>
      </dgm:t>
    </dgm:pt>
    <dgm:pt modelId="{C144C3F7-73A6-445D-99BC-9C937347E53F}">
      <dgm:prSet custT="1"/>
      <dgm:spPr/>
      <dgm:t>
        <a:bodyPr/>
        <a:lstStyle/>
        <a:p>
          <a:r>
            <a:rPr lang="en-US" sz="1900" dirty="0"/>
            <a:t>Image </a:t>
          </a:r>
          <a:r>
            <a:rPr lang="en-US" sz="2400" dirty="0"/>
            <a:t>Capture</a:t>
          </a:r>
          <a:endParaRPr lang="en-US" sz="1900" dirty="0"/>
        </a:p>
      </dgm:t>
    </dgm:pt>
    <dgm:pt modelId="{0E5DB850-CF97-4451-A9DA-D63FAD6C335E}" type="parTrans" cxnId="{9DBB584C-FE23-41CC-A6B6-24054983918D}">
      <dgm:prSet/>
      <dgm:spPr/>
      <dgm:t>
        <a:bodyPr/>
        <a:lstStyle/>
        <a:p>
          <a:endParaRPr lang="en-US"/>
        </a:p>
      </dgm:t>
    </dgm:pt>
    <dgm:pt modelId="{1B057113-54D4-4A93-B50F-A275336BD2D1}" type="sibTrans" cxnId="{9DBB584C-FE23-41CC-A6B6-24054983918D}">
      <dgm:prSet/>
      <dgm:spPr/>
      <dgm:t>
        <a:bodyPr/>
        <a:lstStyle/>
        <a:p>
          <a:endParaRPr lang="en-US"/>
        </a:p>
      </dgm:t>
    </dgm:pt>
    <dgm:pt modelId="{9E631928-1DEB-4122-B4DF-BBC5FAA10B4C}">
      <dgm:prSet/>
      <dgm:spPr/>
      <dgm:t>
        <a:bodyPr/>
        <a:lstStyle/>
        <a:p>
          <a:r>
            <a:rPr lang="en-US" sz="1900" dirty="0"/>
            <a:t>Process</a:t>
          </a:r>
        </a:p>
      </dgm:t>
    </dgm:pt>
    <dgm:pt modelId="{4242C0FD-6F6F-455E-A26A-01AB763E773E}" type="parTrans" cxnId="{C3ADB5C2-546D-42E6-B6B6-8D72998133AE}">
      <dgm:prSet/>
      <dgm:spPr/>
      <dgm:t>
        <a:bodyPr/>
        <a:lstStyle/>
        <a:p>
          <a:endParaRPr lang="en-US"/>
        </a:p>
      </dgm:t>
    </dgm:pt>
    <dgm:pt modelId="{04F51726-0143-44AF-B183-A534340E6A81}" type="sibTrans" cxnId="{C3ADB5C2-546D-42E6-B6B6-8D72998133AE}">
      <dgm:prSet/>
      <dgm:spPr/>
      <dgm:t>
        <a:bodyPr/>
        <a:lstStyle/>
        <a:p>
          <a:endParaRPr lang="en-US"/>
        </a:p>
      </dgm:t>
    </dgm:pt>
    <dgm:pt modelId="{1023B8BD-1C9F-4B46-A831-4AA49A907057}" type="pres">
      <dgm:prSet presAssocID="{BA852A9E-98C8-4D09-B515-9AA7DA5C8274}" presName="Name0" presStyleCnt="0">
        <dgm:presLayoutVars>
          <dgm:dir/>
          <dgm:animLvl val="lvl"/>
          <dgm:resizeHandles val="exact"/>
        </dgm:presLayoutVars>
      </dgm:prSet>
      <dgm:spPr/>
    </dgm:pt>
    <dgm:pt modelId="{59D6F6D5-C52F-46E8-BF6B-717B7FE59851}" type="pres">
      <dgm:prSet presAssocID="{744F2CA2-AD58-4C7A-813B-866940767DBE}" presName="boxAndChildren" presStyleCnt="0"/>
      <dgm:spPr/>
    </dgm:pt>
    <dgm:pt modelId="{DB4E2AB0-9A5F-4214-8DF9-97A9BE421A43}" type="pres">
      <dgm:prSet presAssocID="{744F2CA2-AD58-4C7A-813B-866940767DBE}" presName="parentTextBox" presStyleLbl="alignNode1" presStyleIdx="0" presStyleCnt="4"/>
      <dgm:spPr/>
    </dgm:pt>
    <dgm:pt modelId="{5BC85C82-8B76-4F99-AC24-47F42113F64B}" type="pres">
      <dgm:prSet presAssocID="{744F2CA2-AD58-4C7A-813B-866940767DBE}" presName="descendantBox" presStyleLbl="bgAccFollowNode1" presStyleIdx="0" presStyleCnt="4"/>
      <dgm:spPr/>
    </dgm:pt>
    <dgm:pt modelId="{844AD852-9523-43DE-8DB3-0785045ABE26}" type="pres">
      <dgm:prSet presAssocID="{8B25EEDB-5771-4E05-BB4C-4B03FB585352}" presName="sp" presStyleCnt="0"/>
      <dgm:spPr/>
    </dgm:pt>
    <dgm:pt modelId="{9C452744-9302-47FC-8004-D4FAAAA20261}" type="pres">
      <dgm:prSet presAssocID="{6ABEA050-FC19-4CC7-AE8E-A3C68ACCACC3}" presName="arrowAndChildren" presStyleCnt="0"/>
      <dgm:spPr/>
    </dgm:pt>
    <dgm:pt modelId="{8BB4B3B4-AF98-43C4-ACCF-44409943F321}" type="pres">
      <dgm:prSet presAssocID="{6ABEA050-FC19-4CC7-AE8E-A3C68ACCACC3}" presName="parentTextArrow" presStyleLbl="node1" presStyleIdx="0" presStyleCnt="0"/>
      <dgm:spPr/>
    </dgm:pt>
    <dgm:pt modelId="{1BF491B2-445C-442F-8727-C87E3AEBD6B5}" type="pres">
      <dgm:prSet presAssocID="{6ABEA050-FC19-4CC7-AE8E-A3C68ACCACC3}" presName="arrow" presStyleLbl="alignNode1" presStyleIdx="1" presStyleCnt="4"/>
      <dgm:spPr/>
    </dgm:pt>
    <dgm:pt modelId="{606FB7FE-7D74-4513-890A-026392B402DA}" type="pres">
      <dgm:prSet presAssocID="{6ABEA050-FC19-4CC7-AE8E-A3C68ACCACC3}" presName="descendantArrow" presStyleLbl="bgAccFollowNode1" presStyleIdx="1" presStyleCnt="4"/>
      <dgm:spPr/>
    </dgm:pt>
    <dgm:pt modelId="{89B3305E-1E01-491A-972D-4EE234614E93}" type="pres">
      <dgm:prSet presAssocID="{014FDB6D-DCA0-44E2-B39C-807AC3102F13}" presName="sp" presStyleCnt="0"/>
      <dgm:spPr/>
    </dgm:pt>
    <dgm:pt modelId="{84B3BE37-A3F4-4D1D-8DA8-15828552A9CD}" type="pres">
      <dgm:prSet presAssocID="{3484E29F-F485-405C-97F7-92367045DEFB}" presName="arrowAndChildren" presStyleCnt="0"/>
      <dgm:spPr/>
    </dgm:pt>
    <dgm:pt modelId="{2D53317A-D41C-41D6-9D64-97D018958120}" type="pres">
      <dgm:prSet presAssocID="{3484E29F-F485-405C-97F7-92367045DEFB}" presName="parentTextArrow" presStyleLbl="node1" presStyleIdx="0" presStyleCnt="0"/>
      <dgm:spPr/>
    </dgm:pt>
    <dgm:pt modelId="{6A101A62-4CAC-45FA-BC68-0578DC62C114}" type="pres">
      <dgm:prSet presAssocID="{3484E29F-F485-405C-97F7-92367045DEFB}" presName="arrow" presStyleLbl="alignNode1" presStyleIdx="2" presStyleCnt="4"/>
      <dgm:spPr/>
    </dgm:pt>
    <dgm:pt modelId="{4DC32D70-1719-4E1E-9877-9723F0E6532B}" type="pres">
      <dgm:prSet presAssocID="{3484E29F-F485-405C-97F7-92367045DEFB}" presName="descendantArrow" presStyleLbl="bgAccFollowNode1" presStyleIdx="2" presStyleCnt="4"/>
      <dgm:spPr/>
    </dgm:pt>
    <dgm:pt modelId="{CAAA4AE4-BDFD-4003-86F9-B3FF0EBEC6A6}" type="pres">
      <dgm:prSet presAssocID="{16FCB294-F53C-4AAB-8522-691BC0425EFC}" presName="sp" presStyleCnt="0"/>
      <dgm:spPr/>
    </dgm:pt>
    <dgm:pt modelId="{0A11D78D-6043-4F64-89E8-830F0E211437}" type="pres">
      <dgm:prSet presAssocID="{50441836-31AF-4EAB-928E-5E79414EE406}" presName="arrowAndChildren" presStyleCnt="0"/>
      <dgm:spPr/>
    </dgm:pt>
    <dgm:pt modelId="{CDF270B1-F5D4-4C82-A950-5C6CCDC67CDB}" type="pres">
      <dgm:prSet presAssocID="{50441836-31AF-4EAB-928E-5E79414EE406}" presName="parentTextArrow" presStyleLbl="node1" presStyleIdx="0" presStyleCnt="0"/>
      <dgm:spPr/>
    </dgm:pt>
    <dgm:pt modelId="{A7FE1895-1267-4F91-B6A1-40C3C2F3ADE5}" type="pres">
      <dgm:prSet presAssocID="{50441836-31AF-4EAB-928E-5E79414EE406}" presName="arrow" presStyleLbl="alignNode1" presStyleIdx="3" presStyleCnt="4"/>
      <dgm:spPr/>
    </dgm:pt>
    <dgm:pt modelId="{7E327278-C4D1-4E76-A655-37E312AB1441}" type="pres">
      <dgm:prSet presAssocID="{50441836-31AF-4EAB-928E-5E79414EE406}" presName="descendantArrow" presStyleLbl="bgAccFollowNode1" presStyleIdx="3" presStyleCnt="4"/>
      <dgm:spPr/>
    </dgm:pt>
  </dgm:ptLst>
  <dgm:cxnLst>
    <dgm:cxn modelId="{06556608-0650-4476-93A5-CE34E32627F8}" type="presOf" srcId="{DEDC41AA-4866-4B73-8C04-66F020B93E01}" destId="{7E327278-C4D1-4E76-A655-37E312AB1441}" srcOrd="0" destOrd="0" presId="urn:microsoft.com/office/officeart/2016/7/layout/VerticalDownArrowProcess"/>
    <dgm:cxn modelId="{6690810C-A320-4FF3-86E8-28CBCE380B4C}" type="presOf" srcId="{50441836-31AF-4EAB-928E-5E79414EE406}" destId="{A7FE1895-1267-4F91-B6A1-40C3C2F3ADE5}" srcOrd="1" destOrd="0" presId="urn:microsoft.com/office/officeart/2016/7/layout/VerticalDownArrowProcess"/>
    <dgm:cxn modelId="{F0F47F16-2920-4DB5-82FF-33A68975C1FF}" type="presOf" srcId="{744F2CA2-AD58-4C7A-813B-866940767DBE}" destId="{DB4E2AB0-9A5F-4214-8DF9-97A9BE421A43}" srcOrd="0" destOrd="0" presId="urn:microsoft.com/office/officeart/2016/7/layout/VerticalDownArrowProcess"/>
    <dgm:cxn modelId="{6C53FA3D-BA55-4FCC-BA52-57BD2C65A98C}" srcId="{BA852A9E-98C8-4D09-B515-9AA7DA5C8274}" destId="{50441836-31AF-4EAB-928E-5E79414EE406}" srcOrd="0" destOrd="0" parTransId="{EC21AF5E-7A16-42C1-8F21-3F0D9A254896}" sibTransId="{16FCB294-F53C-4AAB-8522-691BC0425EFC}"/>
    <dgm:cxn modelId="{17987146-757C-46E2-A110-0B44D3F448AB}" type="presOf" srcId="{3484E29F-F485-405C-97F7-92367045DEFB}" destId="{6A101A62-4CAC-45FA-BC68-0578DC62C114}" srcOrd="1" destOrd="0" presId="urn:microsoft.com/office/officeart/2016/7/layout/VerticalDownArrowProcess"/>
    <dgm:cxn modelId="{9DBB584C-FE23-41CC-A6B6-24054983918D}" srcId="{744F2CA2-AD58-4C7A-813B-866940767DBE}" destId="{C144C3F7-73A6-445D-99BC-9C937347E53F}" srcOrd="0" destOrd="0" parTransId="{0E5DB850-CF97-4451-A9DA-D63FAD6C335E}" sibTransId="{1B057113-54D4-4A93-B50F-A275336BD2D1}"/>
    <dgm:cxn modelId="{B44E9555-50B2-43B3-817C-90D5989B7E0A}" type="presOf" srcId="{BA852A9E-98C8-4D09-B515-9AA7DA5C8274}" destId="{1023B8BD-1C9F-4B46-A831-4AA49A907057}" srcOrd="0" destOrd="0" presId="urn:microsoft.com/office/officeart/2016/7/layout/VerticalDownArrowProcess"/>
    <dgm:cxn modelId="{65E10B58-1842-4539-B7AE-B2894ED73AE6}" type="presOf" srcId="{6ABEA050-FC19-4CC7-AE8E-A3C68ACCACC3}" destId="{8BB4B3B4-AF98-43C4-ACCF-44409943F321}" srcOrd="0" destOrd="0" presId="urn:microsoft.com/office/officeart/2016/7/layout/VerticalDownArrowProcess"/>
    <dgm:cxn modelId="{6805F383-1990-4722-B01D-2317941DBFC1}" srcId="{6ABEA050-FC19-4CC7-AE8E-A3C68ACCACC3}" destId="{A93FA412-76B1-4D43-A9EB-45094E726163}" srcOrd="0" destOrd="0" parTransId="{0F776B90-4371-43F3-8F21-0124DFA41B54}" sibTransId="{C092E7B8-B661-40FD-9B55-051E6B1E3659}"/>
    <dgm:cxn modelId="{33842E92-12BB-4F7A-88C8-5EC439A107D7}" srcId="{BA852A9E-98C8-4D09-B515-9AA7DA5C8274}" destId="{744F2CA2-AD58-4C7A-813B-866940767DBE}" srcOrd="3" destOrd="0" parTransId="{850E58C4-374B-400B-8208-324D91B955F1}" sibTransId="{0ECE1C13-38EF-4F05-8119-63F6DA057BB3}"/>
    <dgm:cxn modelId="{7A11759B-AC37-4BC1-B9EC-BE71422724B0}" type="presOf" srcId="{6ABEA050-FC19-4CC7-AE8E-A3C68ACCACC3}" destId="{1BF491B2-445C-442F-8727-C87E3AEBD6B5}" srcOrd="1" destOrd="0" presId="urn:microsoft.com/office/officeart/2016/7/layout/VerticalDownArrowProcess"/>
    <dgm:cxn modelId="{C1497B9D-67A0-4E78-91C2-7BF8BE4C70F6}" type="presOf" srcId="{2BD6092A-ADEC-4E6D-B981-B9ED69FEE0DD}" destId="{4DC32D70-1719-4E1E-9877-9723F0E6532B}" srcOrd="0" destOrd="0" presId="urn:microsoft.com/office/officeart/2016/7/layout/VerticalDownArrowProcess"/>
    <dgm:cxn modelId="{F2CF51A2-DC1B-4634-8D39-39FC6C245655}" type="presOf" srcId="{9E631928-1DEB-4122-B4DF-BBC5FAA10B4C}" destId="{5BC85C82-8B76-4F99-AC24-47F42113F64B}" srcOrd="0" destOrd="1" presId="urn:microsoft.com/office/officeart/2016/7/layout/VerticalDownArrowProcess"/>
    <dgm:cxn modelId="{3E2A6FA5-6D3F-49DD-BEF5-A2F17B7E023B}" srcId="{BA852A9E-98C8-4D09-B515-9AA7DA5C8274}" destId="{6ABEA050-FC19-4CC7-AE8E-A3C68ACCACC3}" srcOrd="2" destOrd="0" parTransId="{F731DA16-FCB2-41AD-8486-D404C74F7697}" sibTransId="{8B25EEDB-5771-4E05-BB4C-4B03FB585352}"/>
    <dgm:cxn modelId="{7B6862B9-F1E2-426E-AA89-9FB667734F6B}" type="presOf" srcId="{C144C3F7-73A6-445D-99BC-9C937347E53F}" destId="{5BC85C82-8B76-4F99-AC24-47F42113F64B}" srcOrd="0" destOrd="0" presId="urn:microsoft.com/office/officeart/2016/7/layout/VerticalDownArrowProcess"/>
    <dgm:cxn modelId="{C3ADB5C2-546D-42E6-B6B6-8D72998133AE}" srcId="{744F2CA2-AD58-4C7A-813B-866940767DBE}" destId="{9E631928-1DEB-4122-B4DF-BBC5FAA10B4C}" srcOrd="1" destOrd="0" parTransId="{4242C0FD-6F6F-455E-A26A-01AB763E773E}" sibTransId="{04F51726-0143-44AF-B183-A534340E6A81}"/>
    <dgm:cxn modelId="{AE3A0BCC-F8DA-4206-802B-D3991AA1FE2D}" srcId="{BA852A9E-98C8-4D09-B515-9AA7DA5C8274}" destId="{3484E29F-F485-405C-97F7-92367045DEFB}" srcOrd="1" destOrd="0" parTransId="{35EEE3E4-AE0A-4B9D-885A-7C7B659E27A0}" sibTransId="{014FDB6D-DCA0-44E2-B39C-807AC3102F13}"/>
    <dgm:cxn modelId="{0E91D6CF-FDAB-4CD8-99F7-E2F598F386BE}" type="presOf" srcId="{50441836-31AF-4EAB-928E-5E79414EE406}" destId="{CDF270B1-F5D4-4C82-A950-5C6CCDC67CDB}" srcOrd="0" destOrd="0" presId="urn:microsoft.com/office/officeart/2016/7/layout/VerticalDownArrowProcess"/>
    <dgm:cxn modelId="{875ADED6-8D60-42A9-A24D-CCA6A2D2C752}" srcId="{50441836-31AF-4EAB-928E-5E79414EE406}" destId="{DEDC41AA-4866-4B73-8C04-66F020B93E01}" srcOrd="0" destOrd="0" parTransId="{DC482DB9-35B8-435C-A514-E22947F2A649}" sibTransId="{3CD0348D-8B87-4616-8D03-B24B3C56D5AF}"/>
    <dgm:cxn modelId="{6597AADE-CB9D-45D5-8DA7-D0E25E45601D}" type="presOf" srcId="{A93FA412-76B1-4D43-A9EB-45094E726163}" destId="{606FB7FE-7D74-4513-890A-026392B402DA}" srcOrd="0" destOrd="0" presId="urn:microsoft.com/office/officeart/2016/7/layout/VerticalDownArrowProcess"/>
    <dgm:cxn modelId="{9D7CFCFA-A5B1-430F-BA6A-4F29958B5932}" srcId="{3484E29F-F485-405C-97F7-92367045DEFB}" destId="{2BD6092A-ADEC-4E6D-B981-B9ED69FEE0DD}" srcOrd="0" destOrd="0" parTransId="{68A84F81-6F2A-4097-816F-37915DF08583}" sibTransId="{71D449C2-5DF8-4A72-AE2D-0790E3A06602}"/>
    <dgm:cxn modelId="{2C9441FE-1971-4C5D-9357-0908139BA392}" type="presOf" srcId="{3484E29F-F485-405C-97F7-92367045DEFB}" destId="{2D53317A-D41C-41D6-9D64-97D018958120}" srcOrd="0" destOrd="0" presId="urn:microsoft.com/office/officeart/2016/7/layout/VerticalDownArrowProcess"/>
    <dgm:cxn modelId="{7CF125A1-5A86-4377-A88E-8B46EDF7155D}" type="presParOf" srcId="{1023B8BD-1C9F-4B46-A831-4AA49A907057}" destId="{59D6F6D5-C52F-46E8-BF6B-717B7FE59851}" srcOrd="0" destOrd="0" presId="urn:microsoft.com/office/officeart/2016/7/layout/VerticalDownArrowProcess"/>
    <dgm:cxn modelId="{958BA835-3024-4998-9BE6-D7F5928C432F}" type="presParOf" srcId="{59D6F6D5-C52F-46E8-BF6B-717B7FE59851}" destId="{DB4E2AB0-9A5F-4214-8DF9-97A9BE421A43}" srcOrd="0" destOrd="0" presId="urn:microsoft.com/office/officeart/2016/7/layout/VerticalDownArrowProcess"/>
    <dgm:cxn modelId="{A92D93E8-73FC-4B12-BD36-D10A62F08F84}" type="presParOf" srcId="{59D6F6D5-C52F-46E8-BF6B-717B7FE59851}" destId="{5BC85C82-8B76-4F99-AC24-47F42113F64B}" srcOrd="1" destOrd="0" presId="urn:microsoft.com/office/officeart/2016/7/layout/VerticalDownArrowProcess"/>
    <dgm:cxn modelId="{E15D92A4-0A21-4341-A394-4CFB2F5AA10F}" type="presParOf" srcId="{1023B8BD-1C9F-4B46-A831-4AA49A907057}" destId="{844AD852-9523-43DE-8DB3-0785045ABE26}" srcOrd="1" destOrd="0" presId="urn:microsoft.com/office/officeart/2016/7/layout/VerticalDownArrowProcess"/>
    <dgm:cxn modelId="{EE38B8A5-8554-4C1B-B483-8DC7763B49E1}" type="presParOf" srcId="{1023B8BD-1C9F-4B46-A831-4AA49A907057}" destId="{9C452744-9302-47FC-8004-D4FAAAA20261}" srcOrd="2" destOrd="0" presId="urn:microsoft.com/office/officeart/2016/7/layout/VerticalDownArrowProcess"/>
    <dgm:cxn modelId="{96B46BC4-88F9-412A-8830-8D05660039F4}" type="presParOf" srcId="{9C452744-9302-47FC-8004-D4FAAAA20261}" destId="{8BB4B3B4-AF98-43C4-ACCF-44409943F321}" srcOrd="0" destOrd="0" presId="urn:microsoft.com/office/officeart/2016/7/layout/VerticalDownArrowProcess"/>
    <dgm:cxn modelId="{2C6DD44D-F35F-4535-B77F-DB21FA64376D}" type="presParOf" srcId="{9C452744-9302-47FC-8004-D4FAAAA20261}" destId="{1BF491B2-445C-442F-8727-C87E3AEBD6B5}" srcOrd="1" destOrd="0" presId="urn:microsoft.com/office/officeart/2016/7/layout/VerticalDownArrowProcess"/>
    <dgm:cxn modelId="{2E90E188-A05D-4448-8374-5253DABB2DCE}" type="presParOf" srcId="{9C452744-9302-47FC-8004-D4FAAAA20261}" destId="{606FB7FE-7D74-4513-890A-026392B402DA}" srcOrd="2" destOrd="0" presId="urn:microsoft.com/office/officeart/2016/7/layout/VerticalDownArrowProcess"/>
    <dgm:cxn modelId="{CEF9434C-C0A9-478F-9B29-98D5001EC291}" type="presParOf" srcId="{1023B8BD-1C9F-4B46-A831-4AA49A907057}" destId="{89B3305E-1E01-491A-972D-4EE234614E93}" srcOrd="3" destOrd="0" presId="urn:microsoft.com/office/officeart/2016/7/layout/VerticalDownArrowProcess"/>
    <dgm:cxn modelId="{BA0E454A-2756-42B0-AAFD-478F05D9F917}" type="presParOf" srcId="{1023B8BD-1C9F-4B46-A831-4AA49A907057}" destId="{84B3BE37-A3F4-4D1D-8DA8-15828552A9CD}" srcOrd="4" destOrd="0" presId="urn:microsoft.com/office/officeart/2016/7/layout/VerticalDownArrowProcess"/>
    <dgm:cxn modelId="{656278F3-E008-434F-B03F-1B37B877F502}" type="presParOf" srcId="{84B3BE37-A3F4-4D1D-8DA8-15828552A9CD}" destId="{2D53317A-D41C-41D6-9D64-97D018958120}" srcOrd="0" destOrd="0" presId="urn:microsoft.com/office/officeart/2016/7/layout/VerticalDownArrowProcess"/>
    <dgm:cxn modelId="{6EBE7C41-1B10-4D95-A53E-2F33C954BBAD}" type="presParOf" srcId="{84B3BE37-A3F4-4D1D-8DA8-15828552A9CD}" destId="{6A101A62-4CAC-45FA-BC68-0578DC62C114}" srcOrd="1" destOrd="0" presId="urn:microsoft.com/office/officeart/2016/7/layout/VerticalDownArrowProcess"/>
    <dgm:cxn modelId="{49BC6AC1-7179-44A1-9DED-8B6E3E1BFB3D}" type="presParOf" srcId="{84B3BE37-A3F4-4D1D-8DA8-15828552A9CD}" destId="{4DC32D70-1719-4E1E-9877-9723F0E6532B}" srcOrd="2" destOrd="0" presId="urn:microsoft.com/office/officeart/2016/7/layout/VerticalDownArrowProcess"/>
    <dgm:cxn modelId="{3957FB0D-32BC-4FA4-B945-100E4204CD56}" type="presParOf" srcId="{1023B8BD-1C9F-4B46-A831-4AA49A907057}" destId="{CAAA4AE4-BDFD-4003-86F9-B3FF0EBEC6A6}" srcOrd="5" destOrd="0" presId="urn:microsoft.com/office/officeart/2016/7/layout/VerticalDownArrowProcess"/>
    <dgm:cxn modelId="{567A7F5F-BC5B-4FB3-A6CD-702A21C38DCF}" type="presParOf" srcId="{1023B8BD-1C9F-4B46-A831-4AA49A907057}" destId="{0A11D78D-6043-4F64-89E8-830F0E211437}" srcOrd="6" destOrd="0" presId="urn:microsoft.com/office/officeart/2016/7/layout/VerticalDownArrowProcess"/>
    <dgm:cxn modelId="{DB7F2BBE-8FBA-46E3-BCCE-627E113B8401}" type="presParOf" srcId="{0A11D78D-6043-4F64-89E8-830F0E211437}" destId="{CDF270B1-F5D4-4C82-A950-5C6CCDC67CDB}" srcOrd="0" destOrd="0" presId="urn:microsoft.com/office/officeart/2016/7/layout/VerticalDownArrowProcess"/>
    <dgm:cxn modelId="{34807AE7-4E45-4250-B56D-7447A907B1C0}" type="presParOf" srcId="{0A11D78D-6043-4F64-89E8-830F0E211437}" destId="{A7FE1895-1267-4F91-B6A1-40C3C2F3ADE5}" srcOrd="1" destOrd="0" presId="urn:microsoft.com/office/officeart/2016/7/layout/VerticalDownArrowProcess"/>
    <dgm:cxn modelId="{8DDDEC02-9A0F-4FDB-8367-A05A124C74CA}" type="presParOf" srcId="{0A11D78D-6043-4F64-89E8-830F0E211437}" destId="{7E327278-C4D1-4E76-A655-37E312AB1441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6C0D2D-DDA3-4482-978D-9C7E8A1B598D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6C6F12-A377-4748-A9B2-0ADE38E8FB09}">
      <dgm:prSet custT="1"/>
      <dgm:spPr/>
      <dgm:t>
        <a:bodyPr/>
        <a:lstStyle/>
        <a:p>
          <a:r>
            <a:rPr lang="en-US" sz="2000" dirty="0"/>
            <a:t>Digitalization</a:t>
          </a:r>
        </a:p>
      </dgm:t>
    </dgm:pt>
    <dgm:pt modelId="{E54C76FA-A2D4-4B92-96C0-46157AE597B5}" type="parTrans" cxnId="{529FAB7B-E783-479C-97B8-9E1FDE9F8C7D}">
      <dgm:prSet/>
      <dgm:spPr/>
      <dgm:t>
        <a:bodyPr/>
        <a:lstStyle/>
        <a:p>
          <a:endParaRPr lang="en-US"/>
        </a:p>
      </dgm:t>
    </dgm:pt>
    <dgm:pt modelId="{A374DC15-735F-46BC-BD60-0DA772817F3D}" type="sibTrans" cxnId="{529FAB7B-E783-479C-97B8-9E1FDE9F8C7D}">
      <dgm:prSet/>
      <dgm:spPr/>
      <dgm:t>
        <a:bodyPr/>
        <a:lstStyle/>
        <a:p>
          <a:endParaRPr lang="en-US"/>
        </a:p>
      </dgm:t>
    </dgm:pt>
    <dgm:pt modelId="{C769F14C-6921-4C52-B358-896AF89E3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Cloud </a:t>
          </a:r>
          <a:r>
            <a:rPr lang="en-US" sz="1800" dirty="0"/>
            <a:t>Computing</a:t>
          </a:r>
          <a:endParaRPr lang="en-US" sz="1600" dirty="0"/>
        </a:p>
      </dgm:t>
    </dgm:pt>
    <dgm:pt modelId="{46593BF9-DC12-4E4E-AADE-024B1574604C}" type="parTrans" cxnId="{1AC75C3B-F2F4-4632-A5D7-50834E30B716}">
      <dgm:prSet/>
      <dgm:spPr/>
      <dgm:t>
        <a:bodyPr/>
        <a:lstStyle/>
        <a:p>
          <a:endParaRPr lang="en-US"/>
        </a:p>
      </dgm:t>
    </dgm:pt>
    <dgm:pt modelId="{703539A6-BEF2-4D96-8C07-A59DC4B0DF8B}" type="sibTrans" cxnId="{1AC75C3B-F2F4-4632-A5D7-50834E30B716}">
      <dgm:prSet/>
      <dgm:spPr/>
      <dgm:t>
        <a:bodyPr/>
        <a:lstStyle/>
        <a:p>
          <a:endParaRPr lang="en-US"/>
        </a:p>
      </dgm:t>
    </dgm:pt>
    <dgm:pt modelId="{F6C2CB75-3FB0-4F9E-8A90-5CBFDA3B1A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Collaboration/communications</a:t>
          </a:r>
        </a:p>
      </dgm:t>
    </dgm:pt>
    <dgm:pt modelId="{FDCD1697-777D-4DE5-99B0-5A230D5866B3}" type="parTrans" cxnId="{6B54E3F2-5243-4BBB-B307-34BE96639444}">
      <dgm:prSet/>
      <dgm:spPr/>
      <dgm:t>
        <a:bodyPr/>
        <a:lstStyle/>
        <a:p>
          <a:endParaRPr lang="en-US"/>
        </a:p>
      </dgm:t>
    </dgm:pt>
    <dgm:pt modelId="{050B9EB2-0D2C-4452-A406-04B2E017948D}" type="sibTrans" cxnId="{6B54E3F2-5243-4BBB-B307-34BE96639444}">
      <dgm:prSet/>
      <dgm:spPr/>
      <dgm:t>
        <a:bodyPr/>
        <a:lstStyle/>
        <a:p>
          <a:endParaRPr lang="en-US"/>
        </a:p>
      </dgm:t>
    </dgm:pt>
    <dgm:pt modelId="{AB7666B5-F6B8-4ABD-96F8-45EF44DAAE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Knowledge sharing efficiency</a:t>
          </a:r>
        </a:p>
      </dgm:t>
    </dgm:pt>
    <dgm:pt modelId="{F97ABB57-4785-49D0-B149-A4678DEDEE02}" type="parTrans" cxnId="{78F8EC43-5682-4BA9-B7DD-773086142400}">
      <dgm:prSet/>
      <dgm:spPr/>
      <dgm:t>
        <a:bodyPr/>
        <a:lstStyle/>
        <a:p>
          <a:endParaRPr lang="en-US"/>
        </a:p>
      </dgm:t>
    </dgm:pt>
    <dgm:pt modelId="{308BBA1F-B654-48D9-A147-3E2536879FDE}" type="sibTrans" cxnId="{78F8EC43-5682-4BA9-B7DD-773086142400}">
      <dgm:prSet/>
      <dgm:spPr/>
      <dgm:t>
        <a:bodyPr/>
        <a:lstStyle/>
        <a:p>
          <a:endParaRPr lang="en-US"/>
        </a:p>
      </dgm:t>
    </dgm:pt>
    <dgm:pt modelId="{36C3F605-6195-4F83-BDAF-933438F9B938}">
      <dgm:prSet custT="1"/>
      <dgm:spPr/>
      <dgm:t>
        <a:bodyPr/>
        <a:lstStyle/>
        <a:p>
          <a:r>
            <a:rPr lang="en-US" sz="2000"/>
            <a:t>Schedule</a:t>
          </a:r>
        </a:p>
      </dgm:t>
    </dgm:pt>
    <dgm:pt modelId="{A6F552BE-CF66-4BE7-9F3F-8EDC08112B8F}" type="parTrans" cxnId="{5E8E1227-1F92-41AA-A3D1-9CA2E9851278}">
      <dgm:prSet/>
      <dgm:spPr/>
      <dgm:t>
        <a:bodyPr/>
        <a:lstStyle/>
        <a:p>
          <a:endParaRPr lang="en-US"/>
        </a:p>
      </dgm:t>
    </dgm:pt>
    <dgm:pt modelId="{3A813837-48B1-4717-AE7C-09B36241B165}" type="sibTrans" cxnId="{5E8E1227-1F92-41AA-A3D1-9CA2E9851278}">
      <dgm:prSet/>
      <dgm:spPr/>
      <dgm:t>
        <a:bodyPr/>
        <a:lstStyle/>
        <a:p>
          <a:endParaRPr lang="en-US"/>
        </a:p>
      </dgm:t>
    </dgm:pt>
    <dgm:pt modelId="{719E2DCD-CB45-4B09-AE65-5F01C143AB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Prediction</a:t>
          </a:r>
        </a:p>
      </dgm:t>
    </dgm:pt>
    <dgm:pt modelId="{C2D33CFE-F1A3-400C-9786-C708FB8C5661}" type="parTrans" cxnId="{A82D6D73-98B8-4245-8363-589E4CBD8068}">
      <dgm:prSet/>
      <dgm:spPr/>
      <dgm:t>
        <a:bodyPr/>
        <a:lstStyle/>
        <a:p>
          <a:endParaRPr lang="en-US"/>
        </a:p>
      </dgm:t>
    </dgm:pt>
    <dgm:pt modelId="{EF790550-6554-4AAA-9344-71E73857BA95}" type="sibTrans" cxnId="{A82D6D73-98B8-4245-8363-589E4CBD8068}">
      <dgm:prSet/>
      <dgm:spPr/>
      <dgm:t>
        <a:bodyPr/>
        <a:lstStyle/>
        <a:p>
          <a:endParaRPr lang="en-US"/>
        </a:p>
      </dgm:t>
    </dgm:pt>
    <dgm:pt modelId="{F9CE953A-3AD2-496D-9D5B-B550EFA200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Weather flooding</a:t>
          </a:r>
        </a:p>
      </dgm:t>
    </dgm:pt>
    <dgm:pt modelId="{427A082E-0CC2-4F7E-8651-53ECB8293C14}" type="parTrans" cxnId="{9F80CAF3-DC80-49F3-8507-5989D35E5204}">
      <dgm:prSet/>
      <dgm:spPr/>
      <dgm:t>
        <a:bodyPr/>
        <a:lstStyle/>
        <a:p>
          <a:endParaRPr lang="en-US"/>
        </a:p>
      </dgm:t>
    </dgm:pt>
    <dgm:pt modelId="{1A29193B-9937-441A-A58A-8FE6C8857442}" type="sibTrans" cxnId="{9F80CAF3-DC80-49F3-8507-5989D35E5204}">
      <dgm:prSet/>
      <dgm:spPr/>
      <dgm:t>
        <a:bodyPr/>
        <a:lstStyle/>
        <a:p>
          <a:endParaRPr lang="en-US"/>
        </a:p>
      </dgm:t>
    </dgm:pt>
    <dgm:pt modelId="{9D333B01-BFFF-4860-AB02-A87CBFEB6F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More accurate optionee</a:t>
          </a:r>
        </a:p>
      </dgm:t>
    </dgm:pt>
    <dgm:pt modelId="{CA1D89A1-E1DE-41A7-8ECC-252B64342DA4}" type="parTrans" cxnId="{944D25F3-2863-4CE3-8620-0DC8450EC8C6}">
      <dgm:prSet/>
      <dgm:spPr/>
      <dgm:t>
        <a:bodyPr/>
        <a:lstStyle/>
        <a:p>
          <a:endParaRPr lang="en-US"/>
        </a:p>
      </dgm:t>
    </dgm:pt>
    <dgm:pt modelId="{F2E37ED9-2B77-4A99-BE11-369C27D5EAEF}" type="sibTrans" cxnId="{944D25F3-2863-4CE3-8620-0DC8450EC8C6}">
      <dgm:prSet/>
      <dgm:spPr/>
      <dgm:t>
        <a:bodyPr/>
        <a:lstStyle/>
        <a:p>
          <a:endParaRPr lang="en-US"/>
        </a:p>
      </dgm:t>
    </dgm:pt>
    <dgm:pt modelId="{3820AB73-0F31-4247-951C-C5537F5E53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Apply AI in planning</a:t>
          </a:r>
        </a:p>
      </dgm:t>
    </dgm:pt>
    <dgm:pt modelId="{CFE81284-AB32-4E18-8AEF-FC0C06D804F4}" type="parTrans" cxnId="{A85C8CBF-F8E5-4B4F-8373-BEC22AEA6D20}">
      <dgm:prSet/>
      <dgm:spPr/>
      <dgm:t>
        <a:bodyPr/>
        <a:lstStyle/>
        <a:p>
          <a:endParaRPr lang="en-US"/>
        </a:p>
      </dgm:t>
    </dgm:pt>
    <dgm:pt modelId="{DF1ABC18-94F2-45D8-A9FA-4355D4EBB94E}" type="sibTrans" cxnId="{A85C8CBF-F8E5-4B4F-8373-BEC22AEA6D20}">
      <dgm:prSet/>
      <dgm:spPr/>
      <dgm:t>
        <a:bodyPr/>
        <a:lstStyle/>
        <a:p>
          <a:endParaRPr lang="en-US"/>
        </a:p>
      </dgm:t>
    </dgm:pt>
    <dgm:pt modelId="{F0657553-D555-4FF8-806F-F8933CCE4F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Check new resources / data vs old data</a:t>
          </a:r>
        </a:p>
      </dgm:t>
    </dgm:pt>
    <dgm:pt modelId="{23E474D4-6E8D-42B5-9C06-29A0231F5C9B}" type="parTrans" cxnId="{EF1C7C7D-A91F-4180-BC49-7BD499E09461}">
      <dgm:prSet/>
      <dgm:spPr/>
      <dgm:t>
        <a:bodyPr/>
        <a:lstStyle/>
        <a:p>
          <a:endParaRPr lang="en-US"/>
        </a:p>
      </dgm:t>
    </dgm:pt>
    <dgm:pt modelId="{B1165105-86C0-40E7-BCDA-750DDF1E94B5}" type="sibTrans" cxnId="{EF1C7C7D-A91F-4180-BC49-7BD499E09461}">
      <dgm:prSet/>
      <dgm:spPr/>
      <dgm:t>
        <a:bodyPr/>
        <a:lstStyle/>
        <a:p>
          <a:endParaRPr lang="en-US"/>
        </a:p>
      </dgm:t>
    </dgm:pt>
    <dgm:pt modelId="{7715B1A3-945B-414A-A54D-5AFAE241C8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Adapt live program based on local environmental data</a:t>
          </a:r>
        </a:p>
      </dgm:t>
    </dgm:pt>
    <dgm:pt modelId="{C39129E9-1698-4A0B-AD13-309396AB1898}" type="parTrans" cxnId="{47F7CC5D-FD4E-427C-B689-D87C652C4600}">
      <dgm:prSet/>
      <dgm:spPr/>
      <dgm:t>
        <a:bodyPr/>
        <a:lstStyle/>
        <a:p>
          <a:endParaRPr lang="en-US"/>
        </a:p>
      </dgm:t>
    </dgm:pt>
    <dgm:pt modelId="{78E948A7-D9DA-4D44-8683-C4940A723C65}" type="sibTrans" cxnId="{47F7CC5D-FD4E-427C-B689-D87C652C4600}">
      <dgm:prSet/>
      <dgm:spPr/>
      <dgm:t>
        <a:bodyPr/>
        <a:lstStyle/>
        <a:p>
          <a:endParaRPr lang="en-US"/>
        </a:p>
      </dgm:t>
    </dgm:pt>
    <dgm:pt modelId="{E5117667-2C47-49C7-87F0-8D5A1285C6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Auto reporting of commercial impact</a:t>
          </a:r>
        </a:p>
      </dgm:t>
    </dgm:pt>
    <dgm:pt modelId="{0B2CCA7A-C6F1-4323-9746-FD12F4322878}" type="parTrans" cxnId="{300EE2CA-F6D5-42FF-973E-1C31C4E32FB9}">
      <dgm:prSet/>
      <dgm:spPr/>
      <dgm:t>
        <a:bodyPr/>
        <a:lstStyle/>
        <a:p>
          <a:endParaRPr lang="en-US"/>
        </a:p>
      </dgm:t>
    </dgm:pt>
    <dgm:pt modelId="{BB87DF6D-5127-45F6-882C-6466AFF6380D}" type="sibTrans" cxnId="{300EE2CA-F6D5-42FF-973E-1C31C4E32FB9}">
      <dgm:prSet/>
      <dgm:spPr/>
      <dgm:t>
        <a:bodyPr/>
        <a:lstStyle/>
        <a:p>
          <a:endParaRPr lang="en-US"/>
        </a:p>
      </dgm:t>
    </dgm:pt>
    <dgm:pt modelId="{80DC7444-3363-46AB-8E97-2FC8489E26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Trends – Share anonymous IPLOCA Big Data</a:t>
          </a:r>
        </a:p>
      </dgm:t>
    </dgm:pt>
    <dgm:pt modelId="{EED8DA7B-E694-4E8C-B659-CA82139C8D9F}" type="parTrans" cxnId="{ABF5DC9C-29EF-451F-976A-40DDA62081E9}">
      <dgm:prSet/>
      <dgm:spPr/>
      <dgm:t>
        <a:bodyPr/>
        <a:lstStyle/>
        <a:p>
          <a:endParaRPr lang="en-US"/>
        </a:p>
      </dgm:t>
    </dgm:pt>
    <dgm:pt modelId="{09B56F5B-4912-45C9-A4F0-0EBCD4139FF3}" type="sibTrans" cxnId="{ABF5DC9C-29EF-451F-976A-40DDA62081E9}">
      <dgm:prSet/>
      <dgm:spPr/>
      <dgm:t>
        <a:bodyPr/>
        <a:lstStyle/>
        <a:p>
          <a:endParaRPr lang="en-US"/>
        </a:p>
      </dgm:t>
    </dgm:pt>
    <dgm:pt modelId="{DC289490-0C10-4A48-AA13-9278F9DC5B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Brand new processes, people think the information is correct</a:t>
          </a:r>
        </a:p>
      </dgm:t>
    </dgm:pt>
    <dgm:pt modelId="{568983ED-0D35-4108-82F3-92A7699610A8}" type="parTrans" cxnId="{63B8A12F-ED88-4593-8CA8-047C0807501F}">
      <dgm:prSet/>
      <dgm:spPr/>
      <dgm:t>
        <a:bodyPr/>
        <a:lstStyle/>
        <a:p>
          <a:endParaRPr lang="en-US"/>
        </a:p>
      </dgm:t>
    </dgm:pt>
    <dgm:pt modelId="{B9F83F0F-2B98-4373-8738-E2F0B5672F5B}" type="sibTrans" cxnId="{63B8A12F-ED88-4593-8CA8-047C0807501F}">
      <dgm:prSet/>
      <dgm:spPr/>
      <dgm:t>
        <a:bodyPr/>
        <a:lstStyle/>
        <a:p>
          <a:endParaRPr lang="en-US"/>
        </a:p>
      </dgm:t>
    </dgm:pt>
    <dgm:pt modelId="{DB896406-F06A-46CC-962F-4C53120F7D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Social Impact</a:t>
          </a:r>
        </a:p>
      </dgm:t>
    </dgm:pt>
    <dgm:pt modelId="{00B4E443-335F-4A62-8BAF-5FD7C24898FE}" type="parTrans" cxnId="{617F17A5-42C2-4D3B-97E8-1FE5426F6389}">
      <dgm:prSet/>
      <dgm:spPr/>
      <dgm:t>
        <a:bodyPr/>
        <a:lstStyle/>
        <a:p>
          <a:endParaRPr lang="en-US"/>
        </a:p>
      </dgm:t>
    </dgm:pt>
    <dgm:pt modelId="{6600B038-ADD8-47D0-A1AC-5CE9CD7A3DAC}" type="sibTrans" cxnId="{617F17A5-42C2-4D3B-97E8-1FE5426F6389}">
      <dgm:prSet/>
      <dgm:spPr/>
      <dgm:t>
        <a:bodyPr/>
        <a:lstStyle/>
        <a:p>
          <a:endParaRPr lang="en-US"/>
        </a:p>
      </dgm:t>
    </dgm:pt>
    <dgm:pt modelId="{FC53BC40-78F5-4D93-AD82-764B32765310}" type="pres">
      <dgm:prSet presAssocID="{9F6C0D2D-DDA3-4482-978D-9C7E8A1B598D}" presName="Name0" presStyleCnt="0">
        <dgm:presLayoutVars>
          <dgm:dir/>
          <dgm:animLvl val="lvl"/>
          <dgm:resizeHandles val="exact"/>
        </dgm:presLayoutVars>
      </dgm:prSet>
      <dgm:spPr/>
    </dgm:pt>
    <dgm:pt modelId="{6963CE81-5312-4A8C-A894-941E8BE7289A}" type="pres">
      <dgm:prSet presAssocID="{816C6F12-A377-4748-A9B2-0ADE38E8FB09}" presName="composite" presStyleCnt="0"/>
      <dgm:spPr/>
    </dgm:pt>
    <dgm:pt modelId="{D96512AF-808B-4E93-989F-4A1B32A32446}" type="pres">
      <dgm:prSet presAssocID="{816C6F12-A377-4748-A9B2-0ADE38E8FB0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5B99615-7567-4383-A651-D2C2282E7B46}" type="pres">
      <dgm:prSet presAssocID="{816C6F12-A377-4748-A9B2-0ADE38E8FB09}" presName="desTx" presStyleLbl="alignAccFollowNode1" presStyleIdx="0" presStyleCnt="2">
        <dgm:presLayoutVars>
          <dgm:bulletEnabled val="1"/>
        </dgm:presLayoutVars>
      </dgm:prSet>
      <dgm:spPr/>
    </dgm:pt>
    <dgm:pt modelId="{C611A067-D3B9-45FF-9155-886171FDC18B}" type="pres">
      <dgm:prSet presAssocID="{A374DC15-735F-46BC-BD60-0DA772817F3D}" presName="space" presStyleCnt="0"/>
      <dgm:spPr/>
    </dgm:pt>
    <dgm:pt modelId="{E2416CC5-A3C9-40FF-8E87-0B1083ECD9D1}" type="pres">
      <dgm:prSet presAssocID="{36C3F605-6195-4F83-BDAF-933438F9B938}" presName="composite" presStyleCnt="0"/>
      <dgm:spPr/>
    </dgm:pt>
    <dgm:pt modelId="{DD93E48B-F6F3-41E2-9F09-D4BCFA71F7F1}" type="pres">
      <dgm:prSet presAssocID="{36C3F605-6195-4F83-BDAF-933438F9B93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D3C6B9C-0F4C-49E4-A21A-7118869BFE9C}" type="pres">
      <dgm:prSet presAssocID="{36C3F605-6195-4F83-BDAF-933438F9B93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4A1BC01-A606-4390-9710-6C13568116A0}" type="presOf" srcId="{DC289490-0C10-4A48-AA13-9278F9DC5B34}" destId="{FD3C6B9C-0F4C-49E4-A21A-7118869BFE9C}" srcOrd="0" destOrd="8" presId="urn:microsoft.com/office/officeart/2005/8/layout/hList1"/>
    <dgm:cxn modelId="{E89CC119-4E40-4F03-8FA4-91B96E804ABD}" type="presOf" srcId="{36C3F605-6195-4F83-BDAF-933438F9B938}" destId="{DD93E48B-F6F3-41E2-9F09-D4BCFA71F7F1}" srcOrd="0" destOrd="0" presId="urn:microsoft.com/office/officeart/2005/8/layout/hList1"/>
    <dgm:cxn modelId="{98D4A722-459A-44CB-A4C3-CEE01A2311D2}" type="presOf" srcId="{3820AB73-0F31-4247-951C-C5537F5E53C3}" destId="{FD3C6B9C-0F4C-49E4-A21A-7118869BFE9C}" srcOrd="0" destOrd="3" presId="urn:microsoft.com/office/officeart/2005/8/layout/hList1"/>
    <dgm:cxn modelId="{725B5025-3D01-4D71-8758-82C213F0868A}" type="presOf" srcId="{F0657553-D555-4FF8-806F-F8933CCE4F4F}" destId="{FD3C6B9C-0F4C-49E4-A21A-7118869BFE9C}" srcOrd="0" destOrd="4" presId="urn:microsoft.com/office/officeart/2005/8/layout/hList1"/>
    <dgm:cxn modelId="{5E8E1227-1F92-41AA-A3D1-9CA2E9851278}" srcId="{9F6C0D2D-DDA3-4482-978D-9C7E8A1B598D}" destId="{36C3F605-6195-4F83-BDAF-933438F9B938}" srcOrd="1" destOrd="0" parTransId="{A6F552BE-CF66-4BE7-9F3F-8EDC08112B8F}" sibTransId="{3A813837-48B1-4717-AE7C-09B36241B165}"/>
    <dgm:cxn modelId="{BA45D629-D577-4518-99A2-CA264DADAFA0}" type="presOf" srcId="{719E2DCD-CB45-4B09-AE65-5F01C143ABA7}" destId="{FD3C6B9C-0F4C-49E4-A21A-7118869BFE9C}" srcOrd="0" destOrd="0" presId="urn:microsoft.com/office/officeart/2005/8/layout/hList1"/>
    <dgm:cxn modelId="{63B8A12F-ED88-4593-8CA8-047C0807501F}" srcId="{36C3F605-6195-4F83-BDAF-933438F9B938}" destId="{DC289490-0C10-4A48-AA13-9278F9DC5B34}" srcOrd="8" destOrd="0" parTransId="{568983ED-0D35-4108-82F3-92A7699610A8}" sibTransId="{B9F83F0F-2B98-4373-8738-E2F0B5672F5B}"/>
    <dgm:cxn modelId="{1AC75C3B-F2F4-4632-A5D7-50834E30B716}" srcId="{816C6F12-A377-4748-A9B2-0ADE38E8FB09}" destId="{C769F14C-6921-4C52-B358-896AF89E3888}" srcOrd="0" destOrd="0" parTransId="{46593BF9-DC12-4E4E-AADE-024B1574604C}" sibTransId="{703539A6-BEF2-4D96-8C07-A59DC4B0DF8B}"/>
    <dgm:cxn modelId="{47F7CC5D-FD4E-427C-B689-D87C652C4600}" srcId="{36C3F605-6195-4F83-BDAF-933438F9B938}" destId="{7715B1A3-945B-414A-A54D-5AFAE241C862}" srcOrd="5" destOrd="0" parTransId="{C39129E9-1698-4A0B-AD13-309396AB1898}" sibTransId="{78E948A7-D9DA-4D44-8683-C4940A723C65}"/>
    <dgm:cxn modelId="{78F8EC43-5682-4BA9-B7DD-773086142400}" srcId="{816C6F12-A377-4748-A9B2-0ADE38E8FB09}" destId="{AB7666B5-F6B8-4ABD-96F8-45EF44DAAE23}" srcOrd="2" destOrd="0" parTransId="{F97ABB57-4785-49D0-B149-A4678DEDEE02}" sibTransId="{308BBA1F-B654-48D9-A147-3E2536879FDE}"/>
    <dgm:cxn modelId="{A82D6D73-98B8-4245-8363-589E4CBD8068}" srcId="{36C3F605-6195-4F83-BDAF-933438F9B938}" destId="{719E2DCD-CB45-4B09-AE65-5F01C143ABA7}" srcOrd="0" destOrd="0" parTransId="{C2D33CFE-F1A3-400C-9786-C708FB8C5661}" sibTransId="{EF790550-6554-4AAA-9344-71E73857BA95}"/>
    <dgm:cxn modelId="{529FAB7B-E783-479C-97B8-9E1FDE9F8C7D}" srcId="{9F6C0D2D-DDA3-4482-978D-9C7E8A1B598D}" destId="{816C6F12-A377-4748-A9B2-0ADE38E8FB09}" srcOrd="0" destOrd="0" parTransId="{E54C76FA-A2D4-4B92-96C0-46157AE597B5}" sibTransId="{A374DC15-735F-46BC-BD60-0DA772817F3D}"/>
    <dgm:cxn modelId="{EF1C7C7D-A91F-4180-BC49-7BD499E09461}" srcId="{36C3F605-6195-4F83-BDAF-933438F9B938}" destId="{F0657553-D555-4FF8-806F-F8933CCE4F4F}" srcOrd="4" destOrd="0" parTransId="{23E474D4-6E8D-42B5-9C06-29A0231F5C9B}" sibTransId="{B1165105-86C0-40E7-BCDA-750DDF1E94B5}"/>
    <dgm:cxn modelId="{5A83A883-5B31-49DC-98F6-C8786EC2889F}" type="presOf" srcId="{80DC7444-3363-46AB-8E97-2FC8489E26B3}" destId="{FD3C6B9C-0F4C-49E4-A21A-7118869BFE9C}" srcOrd="0" destOrd="7" presId="urn:microsoft.com/office/officeart/2005/8/layout/hList1"/>
    <dgm:cxn modelId="{9CCEE88F-1A94-47B4-836B-7277E620AEC2}" type="presOf" srcId="{E5117667-2C47-49C7-87F0-8D5A1285C67C}" destId="{FD3C6B9C-0F4C-49E4-A21A-7118869BFE9C}" srcOrd="0" destOrd="6" presId="urn:microsoft.com/office/officeart/2005/8/layout/hList1"/>
    <dgm:cxn modelId="{4CA0889A-68A0-4E46-B5AE-D603588B1887}" type="presOf" srcId="{C769F14C-6921-4C52-B358-896AF89E3888}" destId="{85B99615-7567-4383-A651-D2C2282E7B46}" srcOrd="0" destOrd="0" presId="urn:microsoft.com/office/officeart/2005/8/layout/hList1"/>
    <dgm:cxn modelId="{ABF5DC9C-29EF-451F-976A-40DDA62081E9}" srcId="{36C3F605-6195-4F83-BDAF-933438F9B938}" destId="{80DC7444-3363-46AB-8E97-2FC8489E26B3}" srcOrd="7" destOrd="0" parTransId="{EED8DA7B-E694-4E8C-B659-CA82139C8D9F}" sibTransId="{09B56F5B-4912-45C9-A4F0-0EBCD4139FF3}"/>
    <dgm:cxn modelId="{3274A1A0-646D-4D80-A1F5-C4EC7E8E5D9B}" type="presOf" srcId="{7715B1A3-945B-414A-A54D-5AFAE241C862}" destId="{FD3C6B9C-0F4C-49E4-A21A-7118869BFE9C}" srcOrd="0" destOrd="5" presId="urn:microsoft.com/office/officeart/2005/8/layout/hList1"/>
    <dgm:cxn modelId="{D67728A1-C1F5-4944-B137-6F58FB07113E}" type="presOf" srcId="{9D333B01-BFFF-4860-AB02-A87CBFEB6F9F}" destId="{FD3C6B9C-0F4C-49E4-A21A-7118869BFE9C}" srcOrd="0" destOrd="2" presId="urn:microsoft.com/office/officeart/2005/8/layout/hList1"/>
    <dgm:cxn modelId="{617F17A5-42C2-4D3B-97E8-1FE5426F6389}" srcId="{36C3F605-6195-4F83-BDAF-933438F9B938}" destId="{DB896406-F06A-46CC-962F-4C53120F7D7D}" srcOrd="9" destOrd="0" parTransId="{00B4E443-335F-4A62-8BAF-5FD7C24898FE}" sibTransId="{6600B038-ADD8-47D0-A1AC-5CE9CD7A3DAC}"/>
    <dgm:cxn modelId="{3A0B14B2-B22C-49C5-9F85-C37EEA9FD8E1}" type="presOf" srcId="{F9CE953A-3AD2-496D-9D5B-B550EFA2000A}" destId="{FD3C6B9C-0F4C-49E4-A21A-7118869BFE9C}" srcOrd="0" destOrd="1" presId="urn:microsoft.com/office/officeart/2005/8/layout/hList1"/>
    <dgm:cxn modelId="{708285B3-308B-45E6-A71F-8C1A1CE89682}" type="presOf" srcId="{F6C2CB75-3FB0-4F9E-8A90-5CBFDA3B1AF8}" destId="{85B99615-7567-4383-A651-D2C2282E7B46}" srcOrd="0" destOrd="1" presId="urn:microsoft.com/office/officeart/2005/8/layout/hList1"/>
    <dgm:cxn modelId="{A85C8CBF-F8E5-4B4F-8373-BEC22AEA6D20}" srcId="{36C3F605-6195-4F83-BDAF-933438F9B938}" destId="{3820AB73-0F31-4247-951C-C5537F5E53C3}" srcOrd="3" destOrd="0" parTransId="{CFE81284-AB32-4E18-8AEF-FC0C06D804F4}" sibTransId="{DF1ABC18-94F2-45D8-A9FA-4355D4EBB94E}"/>
    <dgm:cxn modelId="{300EE2CA-F6D5-42FF-973E-1C31C4E32FB9}" srcId="{36C3F605-6195-4F83-BDAF-933438F9B938}" destId="{E5117667-2C47-49C7-87F0-8D5A1285C67C}" srcOrd="6" destOrd="0" parTransId="{0B2CCA7A-C6F1-4323-9746-FD12F4322878}" sibTransId="{BB87DF6D-5127-45F6-882C-6466AFF6380D}"/>
    <dgm:cxn modelId="{847F2DCC-4023-4B99-A0B4-D56AB33AAC76}" type="presOf" srcId="{9F6C0D2D-DDA3-4482-978D-9C7E8A1B598D}" destId="{FC53BC40-78F5-4D93-AD82-764B32765310}" srcOrd="0" destOrd="0" presId="urn:microsoft.com/office/officeart/2005/8/layout/hList1"/>
    <dgm:cxn modelId="{321AC6CD-D7EB-4FD8-B614-A580381E53DC}" type="presOf" srcId="{AB7666B5-F6B8-4ABD-96F8-45EF44DAAE23}" destId="{85B99615-7567-4383-A651-D2C2282E7B46}" srcOrd="0" destOrd="2" presId="urn:microsoft.com/office/officeart/2005/8/layout/hList1"/>
    <dgm:cxn modelId="{1B0C93D9-B268-4558-AA60-35E5A07D3C63}" type="presOf" srcId="{816C6F12-A377-4748-A9B2-0ADE38E8FB09}" destId="{D96512AF-808B-4E93-989F-4A1B32A32446}" srcOrd="0" destOrd="0" presId="urn:microsoft.com/office/officeart/2005/8/layout/hList1"/>
    <dgm:cxn modelId="{CE970FDF-EE22-4239-BA77-5BB14685AA79}" type="presOf" srcId="{DB896406-F06A-46CC-962F-4C53120F7D7D}" destId="{FD3C6B9C-0F4C-49E4-A21A-7118869BFE9C}" srcOrd="0" destOrd="9" presId="urn:microsoft.com/office/officeart/2005/8/layout/hList1"/>
    <dgm:cxn modelId="{6B54E3F2-5243-4BBB-B307-34BE96639444}" srcId="{816C6F12-A377-4748-A9B2-0ADE38E8FB09}" destId="{F6C2CB75-3FB0-4F9E-8A90-5CBFDA3B1AF8}" srcOrd="1" destOrd="0" parTransId="{FDCD1697-777D-4DE5-99B0-5A230D5866B3}" sibTransId="{050B9EB2-0D2C-4452-A406-04B2E017948D}"/>
    <dgm:cxn modelId="{944D25F3-2863-4CE3-8620-0DC8450EC8C6}" srcId="{36C3F605-6195-4F83-BDAF-933438F9B938}" destId="{9D333B01-BFFF-4860-AB02-A87CBFEB6F9F}" srcOrd="2" destOrd="0" parTransId="{CA1D89A1-E1DE-41A7-8ECC-252B64342DA4}" sibTransId="{F2E37ED9-2B77-4A99-BE11-369C27D5EAEF}"/>
    <dgm:cxn modelId="{9F80CAF3-DC80-49F3-8507-5989D35E5204}" srcId="{36C3F605-6195-4F83-BDAF-933438F9B938}" destId="{F9CE953A-3AD2-496D-9D5B-B550EFA2000A}" srcOrd="1" destOrd="0" parTransId="{427A082E-0CC2-4F7E-8651-53ECB8293C14}" sibTransId="{1A29193B-9937-441A-A58A-8FE6C8857442}"/>
    <dgm:cxn modelId="{6FCB73B2-0F06-4585-B6B9-BCCE88C4BF87}" type="presParOf" srcId="{FC53BC40-78F5-4D93-AD82-764B32765310}" destId="{6963CE81-5312-4A8C-A894-941E8BE7289A}" srcOrd="0" destOrd="0" presId="urn:microsoft.com/office/officeart/2005/8/layout/hList1"/>
    <dgm:cxn modelId="{B6F87F5F-6625-412B-96D9-602EC27DE5B9}" type="presParOf" srcId="{6963CE81-5312-4A8C-A894-941E8BE7289A}" destId="{D96512AF-808B-4E93-989F-4A1B32A32446}" srcOrd="0" destOrd="0" presId="urn:microsoft.com/office/officeart/2005/8/layout/hList1"/>
    <dgm:cxn modelId="{C277E890-CA37-44BE-B7B8-84A10D6D6935}" type="presParOf" srcId="{6963CE81-5312-4A8C-A894-941E8BE7289A}" destId="{85B99615-7567-4383-A651-D2C2282E7B46}" srcOrd="1" destOrd="0" presId="urn:microsoft.com/office/officeart/2005/8/layout/hList1"/>
    <dgm:cxn modelId="{57022081-E5C9-4C21-A1D9-54589AE39234}" type="presParOf" srcId="{FC53BC40-78F5-4D93-AD82-764B32765310}" destId="{C611A067-D3B9-45FF-9155-886171FDC18B}" srcOrd="1" destOrd="0" presId="urn:microsoft.com/office/officeart/2005/8/layout/hList1"/>
    <dgm:cxn modelId="{E486A25B-5A1E-4420-929E-77414319981B}" type="presParOf" srcId="{FC53BC40-78F5-4D93-AD82-764B32765310}" destId="{E2416CC5-A3C9-40FF-8E87-0B1083ECD9D1}" srcOrd="2" destOrd="0" presId="urn:microsoft.com/office/officeart/2005/8/layout/hList1"/>
    <dgm:cxn modelId="{6B3F884D-C224-49B4-8AD4-CD523BA2EE6C}" type="presParOf" srcId="{E2416CC5-A3C9-40FF-8E87-0B1083ECD9D1}" destId="{DD93E48B-F6F3-41E2-9F09-D4BCFA71F7F1}" srcOrd="0" destOrd="0" presId="urn:microsoft.com/office/officeart/2005/8/layout/hList1"/>
    <dgm:cxn modelId="{2D94B212-577D-438C-B815-95284F092F52}" type="presParOf" srcId="{E2416CC5-A3C9-40FF-8E87-0B1083ECD9D1}" destId="{FD3C6B9C-0F4C-49E4-A21A-7118869BFE9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D5E837-2436-48E0-AECC-B9204E4F247A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D52ECF6-9602-43FF-B0B8-D582DD2ECEC1}">
      <dgm:prSet custT="1"/>
      <dgm:spPr/>
      <dgm:t>
        <a:bodyPr/>
        <a:lstStyle/>
        <a:p>
          <a:r>
            <a:rPr lang="en-US" sz="2000"/>
            <a:t>Control Systems</a:t>
          </a:r>
        </a:p>
      </dgm:t>
    </dgm:pt>
    <dgm:pt modelId="{940618D4-CD57-450E-9C9C-D2155D4192EC}" type="parTrans" cxnId="{DB146DDA-440B-446D-87A1-080AF3718640}">
      <dgm:prSet/>
      <dgm:spPr/>
      <dgm:t>
        <a:bodyPr/>
        <a:lstStyle/>
        <a:p>
          <a:endParaRPr lang="en-US" sz="2800"/>
        </a:p>
      </dgm:t>
    </dgm:pt>
    <dgm:pt modelId="{D56DCB44-0B85-4F97-A3F8-76AFDB405C8F}" type="sibTrans" cxnId="{DB146DDA-440B-446D-87A1-080AF3718640}">
      <dgm:prSet/>
      <dgm:spPr/>
      <dgm:t>
        <a:bodyPr/>
        <a:lstStyle/>
        <a:p>
          <a:endParaRPr lang="en-US" sz="2800"/>
        </a:p>
      </dgm:t>
    </dgm:pt>
    <dgm:pt modelId="{B1EC5894-63E7-4415-BE07-097713258D81}">
      <dgm:prSet custT="1"/>
      <dgm:spPr/>
      <dgm:t>
        <a:bodyPr/>
        <a:lstStyle/>
        <a:p>
          <a:r>
            <a:rPr lang="en-US" sz="1600"/>
            <a:t>Data Engineering</a:t>
          </a:r>
        </a:p>
      </dgm:t>
    </dgm:pt>
    <dgm:pt modelId="{D05C54FC-4716-43ED-B593-0D13EC67E2A8}" type="parTrans" cxnId="{B2FC901B-971C-4181-A005-9BBF84670AB7}">
      <dgm:prSet/>
      <dgm:spPr/>
      <dgm:t>
        <a:bodyPr/>
        <a:lstStyle/>
        <a:p>
          <a:endParaRPr lang="en-US" sz="2800"/>
        </a:p>
      </dgm:t>
    </dgm:pt>
    <dgm:pt modelId="{79EAA80E-41F5-41FF-BB3D-4C410DC5AD22}" type="sibTrans" cxnId="{B2FC901B-971C-4181-A005-9BBF84670AB7}">
      <dgm:prSet/>
      <dgm:spPr/>
      <dgm:t>
        <a:bodyPr/>
        <a:lstStyle/>
        <a:p>
          <a:endParaRPr lang="en-US" sz="2800"/>
        </a:p>
      </dgm:t>
    </dgm:pt>
    <dgm:pt modelId="{01682D4C-C7CE-4B19-A0E0-95FF12348224}">
      <dgm:prSet custT="1"/>
      <dgm:spPr/>
      <dgm:t>
        <a:bodyPr/>
        <a:lstStyle/>
        <a:p>
          <a:r>
            <a:rPr lang="en-US" sz="1600"/>
            <a:t>Cleaning</a:t>
          </a:r>
        </a:p>
      </dgm:t>
    </dgm:pt>
    <dgm:pt modelId="{A83218E9-3629-4508-ADD0-3090DD6654EA}" type="parTrans" cxnId="{7F6E6D98-0186-4683-8A0D-0704AFB16BDC}">
      <dgm:prSet/>
      <dgm:spPr/>
      <dgm:t>
        <a:bodyPr/>
        <a:lstStyle/>
        <a:p>
          <a:endParaRPr lang="en-US" sz="2800"/>
        </a:p>
      </dgm:t>
    </dgm:pt>
    <dgm:pt modelId="{FBFE69E1-A564-4E3B-9D23-19DEDAF7F383}" type="sibTrans" cxnId="{7F6E6D98-0186-4683-8A0D-0704AFB16BDC}">
      <dgm:prSet/>
      <dgm:spPr/>
      <dgm:t>
        <a:bodyPr/>
        <a:lstStyle/>
        <a:p>
          <a:endParaRPr lang="en-US" sz="2800"/>
        </a:p>
      </dgm:t>
    </dgm:pt>
    <dgm:pt modelId="{7E2AFEC3-DC61-42E7-87F2-E86CF4046378}">
      <dgm:prSet custT="1"/>
      <dgm:spPr/>
      <dgm:t>
        <a:bodyPr/>
        <a:lstStyle/>
        <a:p>
          <a:r>
            <a:rPr lang="en-US" sz="1600"/>
            <a:t>Featuring Collection</a:t>
          </a:r>
        </a:p>
      </dgm:t>
    </dgm:pt>
    <dgm:pt modelId="{E8EC6C7B-B3E5-49F4-9AC8-500D785F20F5}" type="parTrans" cxnId="{DB180616-09FD-473A-83AB-7ACAFD1917ED}">
      <dgm:prSet/>
      <dgm:spPr/>
      <dgm:t>
        <a:bodyPr/>
        <a:lstStyle/>
        <a:p>
          <a:endParaRPr lang="en-US" sz="2800"/>
        </a:p>
      </dgm:t>
    </dgm:pt>
    <dgm:pt modelId="{9169DCBD-954A-45B2-AF78-FA5AD2BDD130}" type="sibTrans" cxnId="{DB180616-09FD-473A-83AB-7ACAFD1917ED}">
      <dgm:prSet/>
      <dgm:spPr/>
      <dgm:t>
        <a:bodyPr/>
        <a:lstStyle/>
        <a:p>
          <a:endParaRPr lang="en-US" sz="2800"/>
        </a:p>
      </dgm:t>
    </dgm:pt>
    <dgm:pt modelId="{E16B6B9B-1FEF-450D-B9E4-9ED21B9E862E}">
      <dgm:prSet custT="1"/>
      <dgm:spPr/>
      <dgm:t>
        <a:bodyPr/>
        <a:lstStyle/>
        <a:p>
          <a:r>
            <a:rPr lang="en-US" sz="1600"/>
            <a:t>Formatting</a:t>
          </a:r>
        </a:p>
      </dgm:t>
    </dgm:pt>
    <dgm:pt modelId="{C6EE2A75-BB79-4F54-A214-861492E859B0}" type="parTrans" cxnId="{78709008-C4A2-4C5C-9890-0F8A618E8809}">
      <dgm:prSet/>
      <dgm:spPr/>
      <dgm:t>
        <a:bodyPr/>
        <a:lstStyle/>
        <a:p>
          <a:endParaRPr lang="en-US" sz="2800"/>
        </a:p>
      </dgm:t>
    </dgm:pt>
    <dgm:pt modelId="{7C603458-D0CF-416F-8259-EDD5B5A9716A}" type="sibTrans" cxnId="{78709008-C4A2-4C5C-9890-0F8A618E8809}">
      <dgm:prSet/>
      <dgm:spPr/>
      <dgm:t>
        <a:bodyPr/>
        <a:lstStyle/>
        <a:p>
          <a:endParaRPr lang="en-US" sz="2800"/>
        </a:p>
      </dgm:t>
    </dgm:pt>
    <dgm:pt modelId="{E996FEC2-65C7-429A-841E-A84E108241EA}">
      <dgm:prSet custT="1"/>
      <dgm:spPr/>
      <dgm:t>
        <a:bodyPr/>
        <a:lstStyle/>
        <a:p>
          <a:r>
            <a:rPr lang="en-US" sz="2000"/>
            <a:t>Cost Control</a:t>
          </a:r>
        </a:p>
      </dgm:t>
    </dgm:pt>
    <dgm:pt modelId="{6BD39FEE-75DF-474E-95BC-45708D4D3909}" type="parTrans" cxnId="{D9D55C48-6ACF-4A55-B5FE-37AE4381FFCF}">
      <dgm:prSet/>
      <dgm:spPr/>
      <dgm:t>
        <a:bodyPr/>
        <a:lstStyle/>
        <a:p>
          <a:endParaRPr lang="en-US" sz="2800"/>
        </a:p>
      </dgm:t>
    </dgm:pt>
    <dgm:pt modelId="{37378752-0645-4C60-9A15-14BFAA50527C}" type="sibTrans" cxnId="{D9D55C48-6ACF-4A55-B5FE-37AE4381FFCF}">
      <dgm:prSet/>
      <dgm:spPr/>
      <dgm:t>
        <a:bodyPr/>
        <a:lstStyle/>
        <a:p>
          <a:endParaRPr lang="en-US" sz="2800"/>
        </a:p>
      </dgm:t>
    </dgm:pt>
    <dgm:pt modelId="{C31E7EFB-9D92-4D6C-A844-0B9A93230AE1}">
      <dgm:prSet custT="1"/>
      <dgm:spPr/>
      <dgm:t>
        <a:bodyPr/>
        <a:lstStyle/>
        <a:p>
          <a:r>
            <a:rPr lang="en-US" sz="1600"/>
            <a:t>Estimating – checking against past/old data</a:t>
          </a:r>
        </a:p>
      </dgm:t>
    </dgm:pt>
    <dgm:pt modelId="{468B4C5E-B5D0-4B6F-A20E-4DD5334A8FC9}" type="parTrans" cxnId="{56AB8D4C-DFDD-4D9C-941E-08771222B1DF}">
      <dgm:prSet/>
      <dgm:spPr/>
      <dgm:t>
        <a:bodyPr/>
        <a:lstStyle/>
        <a:p>
          <a:endParaRPr lang="en-US" sz="2800"/>
        </a:p>
      </dgm:t>
    </dgm:pt>
    <dgm:pt modelId="{652D9CFB-8438-475C-A252-D6FA25F366D1}" type="sibTrans" cxnId="{56AB8D4C-DFDD-4D9C-941E-08771222B1DF}">
      <dgm:prSet/>
      <dgm:spPr/>
      <dgm:t>
        <a:bodyPr/>
        <a:lstStyle/>
        <a:p>
          <a:endParaRPr lang="en-US" sz="2800"/>
        </a:p>
      </dgm:t>
    </dgm:pt>
    <dgm:pt modelId="{2AC14ED0-6CF8-4F1D-8510-402435867B55}">
      <dgm:prSet custT="1"/>
      <dgm:spPr/>
      <dgm:t>
        <a:bodyPr/>
        <a:lstStyle/>
        <a:p>
          <a:r>
            <a:rPr lang="en-US" sz="2000"/>
            <a:t>Resource Optimization</a:t>
          </a:r>
        </a:p>
      </dgm:t>
    </dgm:pt>
    <dgm:pt modelId="{20684023-8D7B-4B83-A093-FFB545976D7F}" type="parTrans" cxnId="{732B2E89-2237-497E-AB45-E1E6FB9D36C3}">
      <dgm:prSet/>
      <dgm:spPr/>
      <dgm:t>
        <a:bodyPr/>
        <a:lstStyle/>
        <a:p>
          <a:endParaRPr lang="en-US" sz="2800"/>
        </a:p>
      </dgm:t>
    </dgm:pt>
    <dgm:pt modelId="{C0C78F9F-D96D-4B61-98CA-8781BF4570EE}" type="sibTrans" cxnId="{732B2E89-2237-497E-AB45-E1E6FB9D36C3}">
      <dgm:prSet/>
      <dgm:spPr/>
      <dgm:t>
        <a:bodyPr/>
        <a:lstStyle/>
        <a:p>
          <a:endParaRPr lang="en-US" sz="2800"/>
        </a:p>
      </dgm:t>
    </dgm:pt>
    <dgm:pt modelId="{819D03DC-0324-4FD2-A158-8F07AFE00682}">
      <dgm:prSet custT="1"/>
      <dgm:spPr/>
      <dgm:t>
        <a:bodyPr/>
        <a:lstStyle/>
        <a:p>
          <a:r>
            <a:rPr lang="en-US" sz="1600"/>
            <a:t>Intelligent Deconfliction to assist in planning, scheduling &amp; cost control</a:t>
          </a:r>
        </a:p>
      </dgm:t>
    </dgm:pt>
    <dgm:pt modelId="{A4B0EB25-3480-4EC0-B0F0-8879BAF2D67E}" type="parTrans" cxnId="{1EA312CC-C3D2-4414-B5B4-AF1914CC518D}">
      <dgm:prSet/>
      <dgm:spPr/>
      <dgm:t>
        <a:bodyPr/>
        <a:lstStyle/>
        <a:p>
          <a:endParaRPr lang="en-US" sz="2800"/>
        </a:p>
      </dgm:t>
    </dgm:pt>
    <dgm:pt modelId="{80E3634D-6AB8-43B2-B317-028DB22A8D72}" type="sibTrans" cxnId="{1EA312CC-C3D2-4414-B5B4-AF1914CC518D}">
      <dgm:prSet/>
      <dgm:spPr/>
      <dgm:t>
        <a:bodyPr/>
        <a:lstStyle/>
        <a:p>
          <a:endParaRPr lang="en-US" sz="2800"/>
        </a:p>
      </dgm:t>
    </dgm:pt>
    <dgm:pt modelId="{9B32D1C5-706C-4186-943C-A4A239AD04B1}" type="pres">
      <dgm:prSet presAssocID="{45D5E837-2436-48E0-AECC-B9204E4F247A}" presName="Name0" presStyleCnt="0">
        <dgm:presLayoutVars>
          <dgm:dir/>
          <dgm:animLvl val="lvl"/>
          <dgm:resizeHandles val="exact"/>
        </dgm:presLayoutVars>
      </dgm:prSet>
      <dgm:spPr/>
    </dgm:pt>
    <dgm:pt modelId="{FE3E6F61-6C70-465F-B566-A9C82B547C36}" type="pres">
      <dgm:prSet presAssocID="{BD52ECF6-9602-43FF-B0B8-D582DD2ECEC1}" presName="composite" presStyleCnt="0"/>
      <dgm:spPr/>
    </dgm:pt>
    <dgm:pt modelId="{D504F678-245E-4873-9859-CE71402EB79B}" type="pres">
      <dgm:prSet presAssocID="{BD52ECF6-9602-43FF-B0B8-D582DD2ECEC1}" presName="parTx" presStyleLbl="alignNode1" presStyleIdx="0" presStyleCnt="3">
        <dgm:presLayoutVars>
          <dgm:chMax val="0"/>
          <dgm:chPref val="0"/>
        </dgm:presLayoutVars>
      </dgm:prSet>
      <dgm:spPr/>
    </dgm:pt>
    <dgm:pt modelId="{B991336C-FDF0-427E-921E-8EB2D779968E}" type="pres">
      <dgm:prSet presAssocID="{BD52ECF6-9602-43FF-B0B8-D582DD2ECEC1}" presName="desTx" presStyleLbl="alignAccFollowNode1" presStyleIdx="0" presStyleCnt="3">
        <dgm:presLayoutVars/>
      </dgm:prSet>
      <dgm:spPr/>
    </dgm:pt>
    <dgm:pt modelId="{3AB2BAF3-F664-4FBC-BB7E-D19FD77F872F}" type="pres">
      <dgm:prSet presAssocID="{D56DCB44-0B85-4F97-A3F8-76AFDB405C8F}" presName="space" presStyleCnt="0"/>
      <dgm:spPr/>
    </dgm:pt>
    <dgm:pt modelId="{3296890B-4950-4B89-A614-F40CD945ADB4}" type="pres">
      <dgm:prSet presAssocID="{E996FEC2-65C7-429A-841E-A84E108241EA}" presName="composite" presStyleCnt="0"/>
      <dgm:spPr/>
    </dgm:pt>
    <dgm:pt modelId="{71559721-B25E-410C-B12F-AB7B9A526E1B}" type="pres">
      <dgm:prSet presAssocID="{E996FEC2-65C7-429A-841E-A84E108241EA}" presName="parTx" presStyleLbl="alignNode1" presStyleIdx="1" presStyleCnt="3">
        <dgm:presLayoutVars>
          <dgm:chMax val="0"/>
          <dgm:chPref val="0"/>
        </dgm:presLayoutVars>
      </dgm:prSet>
      <dgm:spPr/>
    </dgm:pt>
    <dgm:pt modelId="{6735EB66-F648-458B-8318-9EDE65078467}" type="pres">
      <dgm:prSet presAssocID="{E996FEC2-65C7-429A-841E-A84E108241EA}" presName="desTx" presStyleLbl="alignAccFollowNode1" presStyleIdx="1" presStyleCnt="3">
        <dgm:presLayoutVars/>
      </dgm:prSet>
      <dgm:spPr/>
    </dgm:pt>
    <dgm:pt modelId="{BE84D21A-39A1-4FEA-980A-B4E60FB5CD7E}" type="pres">
      <dgm:prSet presAssocID="{37378752-0645-4C60-9A15-14BFAA50527C}" presName="space" presStyleCnt="0"/>
      <dgm:spPr/>
    </dgm:pt>
    <dgm:pt modelId="{F82BF23A-A542-44DA-BB5F-DFE4970B9B58}" type="pres">
      <dgm:prSet presAssocID="{2AC14ED0-6CF8-4F1D-8510-402435867B55}" presName="composite" presStyleCnt="0"/>
      <dgm:spPr/>
    </dgm:pt>
    <dgm:pt modelId="{22DA4085-CC56-4729-AE61-96873EE6B366}" type="pres">
      <dgm:prSet presAssocID="{2AC14ED0-6CF8-4F1D-8510-402435867B55}" presName="parTx" presStyleLbl="alignNode1" presStyleIdx="2" presStyleCnt="3">
        <dgm:presLayoutVars>
          <dgm:chMax val="0"/>
          <dgm:chPref val="0"/>
        </dgm:presLayoutVars>
      </dgm:prSet>
      <dgm:spPr/>
    </dgm:pt>
    <dgm:pt modelId="{B65601C2-46F3-4A79-A9B4-197613BAEFF3}" type="pres">
      <dgm:prSet presAssocID="{2AC14ED0-6CF8-4F1D-8510-402435867B55}" presName="desTx" presStyleLbl="alignAccFollowNode1" presStyleIdx="2" presStyleCnt="3">
        <dgm:presLayoutVars/>
      </dgm:prSet>
      <dgm:spPr/>
    </dgm:pt>
  </dgm:ptLst>
  <dgm:cxnLst>
    <dgm:cxn modelId="{D5951201-F6B0-457D-8D16-DA104B8DE3EC}" type="presOf" srcId="{7E2AFEC3-DC61-42E7-87F2-E86CF4046378}" destId="{B991336C-FDF0-427E-921E-8EB2D779968E}" srcOrd="0" destOrd="2" presId="urn:microsoft.com/office/officeart/2016/7/layout/HorizontalActionList"/>
    <dgm:cxn modelId="{78709008-C4A2-4C5C-9890-0F8A618E8809}" srcId="{BD52ECF6-9602-43FF-B0B8-D582DD2ECEC1}" destId="{E16B6B9B-1FEF-450D-B9E4-9ED21B9E862E}" srcOrd="3" destOrd="0" parTransId="{C6EE2A75-BB79-4F54-A214-861492E859B0}" sibTransId="{7C603458-D0CF-416F-8259-EDD5B5A9716A}"/>
    <dgm:cxn modelId="{DB180616-09FD-473A-83AB-7ACAFD1917ED}" srcId="{BD52ECF6-9602-43FF-B0B8-D582DD2ECEC1}" destId="{7E2AFEC3-DC61-42E7-87F2-E86CF4046378}" srcOrd="2" destOrd="0" parTransId="{E8EC6C7B-B3E5-49F4-9AC8-500D785F20F5}" sibTransId="{9169DCBD-954A-45B2-AF78-FA5AD2BDD130}"/>
    <dgm:cxn modelId="{B2FC901B-971C-4181-A005-9BBF84670AB7}" srcId="{BD52ECF6-9602-43FF-B0B8-D582DD2ECEC1}" destId="{B1EC5894-63E7-4415-BE07-097713258D81}" srcOrd="0" destOrd="0" parTransId="{D05C54FC-4716-43ED-B593-0D13EC67E2A8}" sibTransId="{79EAA80E-41F5-41FF-BB3D-4C410DC5AD22}"/>
    <dgm:cxn modelId="{95F8CA38-CECF-473F-92C5-CDD667191CE8}" type="presOf" srcId="{45D5E837-2436-48E0-AECC-B9204E4F247A}" destId="{9B32D1C5-706C-4186-943C-A4A239AD04B1}" srcOrd="0" destOrd="0" presId="urn:microsoft.com/office/officeart/2016/7/layout/HorizontalActionList"/>
    <dgm:cxn modelId="{4A157F5B-F60E-4055-88CF-796259050FF0}" type="presOf" srcId="{01682D4C-C7CE-4B19-A0E0-95FF12348224}" destId="{B991336C-FDF0-427E-921E-8EB2D779968E}" srcOrd="0" destOrd="1" presId="urn:microsoft.com/office/officeart/2016/7/layout/HorizontalActionList"/>
    <dgm:cxn modelId="{19D16163-B34B-466A-86A3-1B7A5FE979FA}" type="presOf" srcId="{C31E7EFB-9D92-4D6C-A844-0B9A93230AE1}" destId="{6735EB66-F648-458B-8318-9EDE65078467}" srcOrd="0" destOrd="0" presId="urn:microsoft.com/office/officeart/2016/7/layout/HorizontalActionList"/>
    <dgm:cxn modelId="{D9D55C48-6ACF-4A55-B5FE-37AE4381FFCF}" srcId="{45D5E837-2436-48E0-AECC-B9204E4F247A}" destId="{E996FEC2-65C7-429A-841E-A84E108241EA}" srcOrd="1" destOrd="0" parTransId="{6BD39FEE-75DF-474E-95BC-45708D4D3909}" sibTransId="{37378752-0645-4C60-9A15-14BFAA50527C}"/>
    <dgm:cxn modelId="{56AB8D4C-DFDD-4D9C-941E-08771222B1DF}" srcId="{E996FEC2-65C7-429A-841E-A84E108241EA}" destId="{C31E7EFB-9D92-4D6C-A844-0B9A93230AE1}" srcOrd="0" destOrd="0" parTransId="{468B4C5E-B5D0-4B6F-A20E-4DD5334A8FC9}" sibTransId="{652D9CFB-8438-475C-A252-D6FA25F366D1}"/>
    <dgm:cxn modelId="{B2A8E84C-022D-437C-9345-5CF29430794A}" type="presOf" srcId="{819D03DC-0324-4FD2-A158-8F07AFE00682}" destId="{B65601C2-46F3-4A79-A9B4-197613BAEFF3}" srcOrd="0" destOrd="0" presId="urn:microsoft.com/office/officeart/2016/7/layout/HorizontalActionList"/>
    <dgm:cxn modelId="{8BF8F94E-C4DA-4A89-8945-5D525CA8B09B}" type="presOf" srcId="{E996FEC2-65C7-429A-841E-A84E108241EA}" destId="{71559721-B25E-410C-B12F-AB7B9A526E1B}" srcOrd="0" destOrd="0" presId="urn:microsoft.com/office/officeart/2016/7/layout/HorizontalActionList"/>
    <dgm:cxn modelId="{732B2E89-2237-497E-AB45-E1E6FB9D36C3}" srcId="{45D5E837-2436-48E0-AECC-B9204E4F247A}" destId="{2AC14ED0-6CF8-4F1D-8510-402435867B55}" srcOrd="2" destOrd="0" parTransId="{20684023-8D7B-4B83-A093-FFB545976D7F}" sibTransId="{C0C78F9F-D96D-4B61-98CA-8781BF4570EE}"/>
    <dgm:cxn modelId="{69328A95-BE1D-4AF5-BAD0-F85C2F41BB5F}" type="presOf" srcId="{B1EC5894-63E7-4415-BE07-097713258D81}" destId="{B991336C-FDF0-427E-921E-8EB2D779968E}" srcOrd="0" destOrd="0" presId="urn:microsoft.com/office/officeart/2016/7/layout/HorizontalActionList"/>
    <dgm:cxn modelId="{7F6E6D98-0186-4683-8A0D-0704AFB16BDC}" srcId="{BD52ECF6-9602-43FF-B0B8-D582DD2ECEC1}" destId="{01682D4C-C7CE-4B19-A0E0-95FF12348224}" srcOrd="1" destOrd="0" parTransId="{A83218E9-3629-4508-ADD0-3090DD6654EA}" sibTransId="{FBFE69E1-A564-4E3B-9D23-19DEDAF7F383}"/>
    <dgm:cxn modelId="{1EA312CC-C3D2-4414-B5B4-AF1914CC518D}" srcId="{2AC14ED0-6CF8-4F1D-8510-402435867B55}" destId="{819D03DC-0324-4FD2-A158-8F07AFE00682}" srcOrd="0" destOrd="0" parTransId="{A4B0EB25-3480-4EC0-B0F0-8879BAF2D67E}" sibTransId="{80E3634D-6AB8-43B2-B317-028DB22A8D72}"/>
    <dgm:cxn modelId="{54F308CE-6429-4139-9690-BEDB0DCFA428}" type="presOf" srcId="{2AC14ED0-6CF8-4F1D-8510-402435867B55}" destId="{22DA4085-CC56-4729-AE61-96873EE6B366}" srcOrd="0" destOrd="0" presId="urn:microsoft.com/office/officeart/2016/7/layout/HorizontalActionList"/>
    <dgm:cxn modelId="{DB146DDA-440B-446D-87A1-080AF3718640}" srcId="{45D5E837-2436-48E0-AECC-B9204E4F247A}" destId="{BD52ECF6-9602-43FF-B0B8-D582DD2ECEC1}" srcOrd="0" destOrd="0" parTransId="{940618D4-CD57-450E-9C9C-D2155D4192EC}" sibTransId="{D56DCB44-0B85-4F97-A3F8-76AFDB405C8F}"/>
    <dgm:cxn modelId="{CF2678DB-8B13-422F-8CDB-9EF73DF9090C}" type="presOf" srcId="{E16B6B9B-1FEF-450D-B9E4-9ED21B9E862E}" destId="{B991336C-FDF0-427E-921E-8EB2D779968E}" srcOrd="0" destOrd="3" presId="urn:microsoft.com/office/officeart/2016/7/layout/HorizontalActionList"/>
    <dgm:cxn modelId="{C14D03DF-C8D2-4D6D-92EF-C2B2AEE85C18}" type="presOf" srcId="{BD52ECF6-9602-43FF-B0B8-D582DD2ECEC1}" destId="{D504F678-245E-4873-9859-CE71402EB79B}" srcOrd="0" destOrd="0" presId="urn:microsoft.com/office/officeart/2016/7/layout/HorizontalActionList"/>
    <dgm:cxn modelId="{5A530FBC-468B-419E-9430-0BE362987161}" type="presParOf" srcId="{9B32D1C5-706C-4186-943C-A4A239AD04B1}" destId="{FE3E6F61-6C70-465F-B566-A9C82B547C36}" srcOrd="0" destOrd="0" presId="urn:microsoft.com/office/officeart/2016/7/layout/HorizontalActionList"/>
    <dgm:cxn modelId="{C2DCA897-E7AB-4B47-93BD-5FE3A04CD75C}" type="presParOf" srcId="{FE3E6F61-6C70-465F-B566-A9C82B547C36}" destId="{D504F678-245E-4873-9859-CE71402EB79B}" srcOrd="0" destOrd="0" presId="urn:microsoft.com/office/officeart/2016/7/layout/HorizontalActionList"/>
    <dgm:cxn modelId="{89D2A31F-17F9-4CBB-B543-37C9BFF6CF14}" type="presParOf" srcId="{FE3E6F61-6C70-465F-B566-A9C82B547C36}" destId="{B991336C-FDF0-427E-921E-8EB2D779968E}" srcOrd="1" destOrd="0" presId="urn:microsoft.com/office/officeart/2016/7/layout/HorizontalActionList"/>
    <dgm:cxn modelId="{118D95EB-317F-4E93-94C1-D23E9C47175A}" type="presParOf" srcId="{9B32D1C5-706C-4186-943C-A4A239AD04B1}" destId="{3AB2BAF3-F664-4FBC-BB7E-D19FD77F872F}" srcOrd="1" destOrd="0" presId="urn:microsoft.com/office/officeart/2016/7/layout/HorizontalActionList"/>
    <dgm:cxn modelId="{0BD33337-212D-4445-929C-724810141875}" type="presParOf" srcId="{9B32D1C5-706C-4186-943C-A4A239AD04B1}" destId="{3296890B-4950-4B89-A614-F40CD945ADB4}" srcOrd="2" destOrd="0" presId="urn:microsoft.com/office/officeart/2016/7/layout/HorizontalActionList"/>
    <dgm:cxn modelId="{1EF7C957-C0E8-4EB5-8198-F7B68F0B33EF}" type="presParOf" srcId="{3296890B-4950-4B89-A614-F40CD945ADB4}" destId="{71559721-B25E-410C-B12F-AB7B9A526E1B}" srcOrd="0" destOrd="0" presId="urn:microsoft.com/office/officeart/2016/7/layout/HorizontalActionList"/>
    <dgm:cxn modelId="{892D0D9F-A921-4130-A0E3-EAFC1DB1732A}" type="presParOf" srcId="{3296890B-4950-4B89-A614-F40CD945ADB4}" destId="{6735EB66-F648-458B-8318-9EDE65078467}" srcOrd="1" destOrd="0" presId="urn:microsoft.com/office/officeart/2016/7/layout/HorizontalActionList"/>
    <dgm:cxn modelId="{F6C6FD3B-6B3A-433B-B642-4210907FAFBD}" type="presParOf" srcId="{9B32D1C5-706C-4186-943C-A4A239AD04B1}" destId="{BE84D21A-39A1-4FEA-980A-B4E60FB5CD7E}" srcOrd="3" destOrd="0" presId="urn:microsoft.com/office/officeart/2016/7/layout/HorizontalActionList"/>
    <dgm:cxn modelId="{3DD617BB-8216-4834-B38A-BE77897A33BA}" type="presParOf" srcId="{9B32D1C5-706C-4186-943C-A4A239AD04B1}" destId="{F82BF23A-A542-44DA-BB5F-DFE4970B9B58}" srcOrd="4" destOrd="0" presId="urn:microsoft.com/office/officeart/2016/7/layout/HorizontalActionList"/>
    <dgm:cxn modelId="{636B0DEA-DA9F-4A46-A435-4BC64DD1F014}" type="presParOf" srcId="{F82BF23A-A542-44DA-BB5F-DFE4970B9B58}" destId="{22DA4085-CC56-4729-AE61-96873EE6B366}" srcOrd="0" destOrd="0" presId="urn:microsoft.com/office/officeart/2016/7/layout/HorizontalActionList"/>
    <dgm:cxn modelId="{9EE458A6-4E1F-4ACA-BD0A-27C4846C1C3A}" type="presParOf" srcId="{F82BF23A-A542-44DA-BB5F-DFE4970B9B58}" destId="{B65601C2-46F3-4A79-A9B4-197613BAEFF3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1A9D00-44A2-448D-A890-A484BA46F01A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58CD72C-0C14-40B9-AD4C-3140789A89E9}">
      <dgm:prSet/>
      <dgm:spPr/>
      <dgm:t>
        <a:bodyPr/>
        <a:lstStyle/>
        <a:p>
          <a:r>
            <a:rPr lang="en-US"/>
            <a:t>Automation</a:t>
          </a:r>
        </a:p>
      </dgm:t>
    </dgm:pt>
    <dgm:pt modelId="{F354F304-15E5-434F-8DEB-9597702968EC}" type="parTrans" cxnId="{9FD73AA0-DE28-4FF7-BC83-070088D82A1C}">
      <dgm:prSet/>
      <dgm:spPr/>
      <dgm:t>
        <a:bodyPr/>
        <a:lstStyle/>
        <a:p>
          <a:endParaRPr lang="en-US"/>
        </a:p>
      </dgm:t>
    </dgm:pt>
    <dgm:pt modelId="{EAE5B71E-7943-4A91-A834-78E50CD24FA5}" type="sibTrans" cxnId="{9FD73AA0-DE28-4FF7-BC83-070088D82A1C}">
      <dgm:prSet/>
      <dgm:spPr/>
      <dgm:t>
        <a:bodyPr/>
        <a:lstStyle/>
        <a:p>
          <a:endParaRPr lang="en-US"/>
        </a:p>
      </dgm:t>
    </dgm:pt>
    <dgm:pt modelId="{8DED2211-B1BF-4582-87A0-A89414A74122}">
      <dgm:prSet/>
      <dgm:spPr/>
      <dgm:t>
        <a:bodyPr/>
        <a:lstStyle/>
        <a:p>
          <a:r>
            <a:rPr lang="en-US" dirty="0"/>
            <a:t>Predictive Maintenance</a:t>
          </a:r>
        </a:p>
      </dgm:t>
    </dgm:pt>
    <dgm:pt modelId="{3F13C9FF-9DEB-45C0-8CEE-60BD101732D7}" type="parTrans" cxnId="{960E6D6C-7504-4554-9B38-C8D7624668CF}">
      <dgm:prSet/>
      <dgm:spPr/>
      <dgm:t>
        <a:bodyPr/>
        <a:lstStyle/>
        <a:p>
          <a:endParaRPr lang="en-US"/>
        </a:p>
      </dgm:t>
    </dgm:pt>
    <dgm:pt modelId="{A332EA0B-CAAA-4255-9A0B-3D474D49A7AF}" type="sibTrans" cxnId="{960E6D6C-7504-4554-9B38-C8D7624668CF}">
      <dgm:prSet/>
      <dgm:spPr/>
      <dgm:t>
        <a:bodyPr/>
        <a:lstStyle/>
        <a:p>
          <a:endParaRPr lang="en-US"/>
        </a:p>
      </dgm:t>
    </dgm:pt>
    <dgm:pt modelId="{D0A58CD7-9EB3-4F8D-84AF-B66AE1691E9B}">
      <dgm:prSet/>
      <dgm:spPr/>
      <dgm:t>
        <a:bodyPr/>
        <a:lstStyle/>
        <a:p>
          <a:r>
            <a:rPr lang="en-US" dirty="0"/>
            <a:t>Design Templating</a:t>
          </a:r>
        </a:p>
      </dgm:t>
    </dgm:pt>
    <dgm:pt modelId="{C2389CA1-856B-4F84-8472-D83AD878A18D}" type="parTrans" cxnId="{3C13B635-C2CA-4B7D-94B4-F2CF79B4CB38}">
      <dgm:prSet/>
      <dgm:spPr/>
      <dgm:t>
        <a:bodyPr/>
        <a:lstStyle/>
        <a:p>
          <a:endParaRPr lang="en-US"/>
        </a:p>
      </dgm:t>
    </dgm:pt>
    <dgm:pt modelId="{51FBD16E-DD31-4145-8ACE-8760C820599C}" type="sibTrans" cxnId="{3C13B635-C2CA-4B7D-94B4-F2CF79B4CB38}">
      <dgm:prSet/>
      <dgm:spPr/>
      <dgm:t>
        <a:bodyPr/>
        <a:lstStyle/>
        <a:p>
          <a:endParaRPr lang="en-US"/>
        </a:p>
      </dgm:t>
    </dgm:pt>
    <dgm:pt modelId="{7B4CE336-7275-4120-B666-9783C46BB7C5}">
      <dgm:prSet/>
      <dgm:spPr/>
      <dgm:t>
        <a:bodyPr/>
        <a:lstStyle/>
        <a:p>
          <a:r>
            <a:rPr lang="en-US"/>
            <a:t>Pattern Finding reliable data feedback</a:t>
          </a:r>
        </a:p>
      </dgm:t>
    </dgm:pt>
    <dgm:pt modelId="{BA4D4E10-D38B-4434-9B2D-BF2C8142AAA7}" type="parTrans" cxnId="{D6E8EC2A-FAED-4B02-95D5-75F047BE8254}">
      <dgm:prSet/>
      <dgm:spPr/>
      <dgm:t>
        <a:bodyPr/>
        <a:lstStyle/>
        <a:p>
          <a:endParaRPr lang="en-US"/>
        </a:p>
      </dgm:t>
    </dgm:pt>
    <dgm:pt modelId="{0706E7DE-DE80-465E-8E65-81782C935571}" type="sibTrans" cxnId="{D6E8EC2A-FAED-4B02-95D5-75F047BE8254}">
      <dgm:prSet/>
      <dgm:spPr/>
      <dgm:t>
        <a:bodyPr/>
        <a:lstStyle/>
        <a:p>
          <a:endParaRPr lang="en-US"/>
        </a:p>
      </dgm:t>
    </dgm:pt>
    <dgm:pt modelId="{C6C9F457-D809-4CBD-9685-C2BF00B9858E}">
      <dgm:prSet/>
      <dgm:spPr/>
      <dgm:t>
        <a:bodyPr/>
        <a:lstStyle/>
        <a:p>
          <a:r>
            <a:rPr lang="en-US"/>
            <a:t>Fully automatic welding</a:t>
          </a:r>
        </a:p>
      </dgm:t>
    </dgm:pt>
    <dgm:pt modelId="{16C62650-598F-4EE8-8ABC-C81CA056E146}" type="parTrans" cxnId="{DFCFF51A-3D74-4861-BC10-4B4AAF55BF03}">
      <dgm:prSet/>
      <dgm:spPr/>
      <dgm:t>
        <a:bodyPr/>
        <a:lstStyle/>
        <a:p>
          <a:endParaRPr lang="en-US"/>
        </a:p>
      </dgm:t>
    </dgm:pt>
    <dgm:pt modelId="{669EB449-1C63-4A5E-A37E-6B4627BF9F5C}" type="sibTrans" cxnId="{DFCFF51A-3D74-4861-BC10-4B4AAF55BF03}">
      <dgm:prSet/>
      <dgm:spPr/>
      <dgm:t>
        <a:bodyPr/>
        <a:lstStyle/>
        <a:p>
          <a:endParaRPr lang="en-US"/>
        </a:p>
      </dgm:t>
    </dgm:pt>
    <dgm:pt modelId="{C17361BE-3D94-46BD-A8A5-D0786068D210}">
      <dgm:prSet/>
      <dgm:spPr/>
      <dgm:t>
        <a:bodyPr/>
        <a:lstStyle/>
        <a:p>
          <a:r>
            <a:rPr lang="en-US"/>
            <a:t>Auto adjustments</a:t>
          </a:r>
        </a:p>
      </dgm:t>
    </dgm:pt>
    <dgm:pt modelId="{2C55916E-4E64-452F-91C2-736D9DCDEBDD}" type="parTrans" cxnId="{106DF156-91E2-425B-944E-79B35ED92738}">
      <dgm:prSet/>
      <dgm:spPr/>
      <dgm:t>
        <a:bodyPr/>
        <a:lstStyle/>
        <a:p>
          <a:endParaRPr lang="en-US"/>
        </a:p>
      </dgm:t>
    </dgm:pt>
    <dgm:pt modelId="{EC9CFA55-2A5B-46AF-86CC-9E23415FD53D}" type="sibTrans" cxnId="{106DF156-91E2-425B-944E-79B35ED92738}">
      <dgm:prSet/>
      <dgm:spPr/>
      <dgm:t>
        <a:bodyPr/>
        <a:lstStyle/>
        <a:p>
          <a:endParaRPr lang="en-US"/>
        </a:p>
      </dgm:t>
    </dgm:pt>
    <dgm:pt modelId="{105FFAF4-5F6C-442D-8ABD-57C8948DB010}">
      <dgm:prSet/>
      <dgm:spPr/>
      <dgm:t>
        <a:bodyPr/>
        <a:lstStyle/>
        <a:p>
          <a:r>
            <a:rPr lang="en-US"/>
            <a:t>Drones</a:t>
          </a:r>
        </a:p>
      </dgm:t>
    </dgm:pt>
    <dgm:pt modelId="{C904B2DD-BC6B-4C2D-AB40-A2B2C0F7357F}" type="parTrans" cxnId="{9700AEBB-8A49-43CA-A2F0-695CCAA98169}">
      <dgm:prSet/>
      <dgm:spPr/>
      <dgm:t>
        <a:bodyPr/>
        <a:lstStyle/>
        <a:p>
          <a:endParaRPr lang="en-US"/>
        </a:p>
      </dgm:t>
    </dgm:pt>
    <dgm:pt modelId="{3619A545-AD02-46D6-909D-F547BB8D3240}" type="sibTrans" cxnId="{9700AEBB-8A49-43CA-A2F0-695CCAA98169}">
      <dgm:prSet/>
      <dgm:spPr/>
      <dgm:t>
        <a:bodyPr/>
        <a:lstStyle/>
        <a:p>
          <a:endParaRPr lang="en-US"/>
        </a:p>
      </dgm:t>
    </dgm:pt>
    <dgm:pt modelId="{FD4E849A-E46A-456D-B2D2-F6BBE761FEAE}">
      <dgm:prSet/>
      <dgm:spPr/>
      <dgm:t>
        <a:bodyPr/>
        <a:lstStyle/>
        <a:p>
          <a:r>
            <a:rPr lang="en-US"/>
            <a:t>Image Capture Process</a:t>
          </a:r>
        </a:p>
      </dgm:t>
    </dgm:pt>
    <dgm:pt modelId="{B7F66B2D-1DFD-4FA4-958E-E7A7144AFD3A}" type="parTrans" cxnId="{BE145F4E-31E0-4C04-86FD-CA31D3E1A777}">
      <dgm:prSet/>
      <dgm:spPr/>
      <dgm:t>
        <a:bodyPr/>
        <a:lstStyle/>
        <a:p>
          <a:endParaRPr lang="en-US"/>
        </a:p>
      </dgm:t>
    </dgm:pt>
    <dgm:pt modelId="{C9798180-D0F7-4332-89C9-6EFE1FA4CC65}" type="sibTrans" cxnId="{BE145F4E-31E0-4C04-86FD-CA31D3E1A777}">
      <dgm:prSet/>
      <dgm:spPr/>
      <dgm:t>
        <a:bodyPr/>
        <a:lstStyle/>
        <a:p>
          <a:endParaRPr lang="en-US"/>
        </a:p>
      </dgm:t>
    </dgm:pt>
    <dgm:pt modelId="{177B7172-B656-4683-B2EE-66A51DF2BAF1}">
      <dgm:prSet/>
      <dgm:spPr/>
      <dgm:t>
        <a:bodyPr/>
        <a:lstStyle/>
        <a:p>
          <a:r>
            <a:rPr lang="en-US"/>
            <a:t>Quality Trust Emergency Response</a:t>
          </a:r>
        </a:p>
      </dgm:t>
    </dgm:pt>
    <dgm:pt modelId="{11BA6C48-A4F0-4046-9129-96B7EA674E15}" type="parTrans" cxnId="{022494DE-50F5-4EFC-9DEB-6EF935DFD2FB}">
      <dgm:prSet/>
      <dgm:spPr/>
      <dgm:t>
        <a:bodyPr/>
        <a:lstStyle/>
        <a:p>
          <a:endParaRPr lang="en-US"/>
        </a:p>
      </dgm:t>
    </dgm:pt>
    <dgm:pt modelId="{D44B57FF-06C3-46A8-BDA8-943D6263DEAF}" type="sibTrans" cxnId="{022494DE-50F5-4EFC-9DEB-6EF935DFD2FB}">
      <dgm:prSet/>
      <dgm:spPr/>
      <dgm:t>
        <a:bodyPr/>
        <a:lstStyle/>
        <a:p>
          <a:endParaRPr lang="en-US"/>
        </a:p>
      </dgm:t>
    </dgm:pt>
    <dgm:pt modelId="{348B0AAB-6254-47F1-A36A-49461ADC91A8}">
      <dgm:prSet/>
      <dgm:spPr/>
      <dgm:t>
        <a:bodyPr/>
        <a:lstStyle/>
        <a:p>
          <a:r>
            <a:rPr lang="en-US"/>
            <a:t>Fast / safer AI Copilot to keep drone compliant</a:t>
          </a:r>
        </a:p>
      </dgm:t>
    </dgm:pt>
    <dgm:pt modelId="{048FAD73-4637-4281-8906-AE6B368D44CD}" type="parTrans" cxnId="{6E78431E-FA3B-4F80-9DCA-C86E03CDD513}">
      <dgm:prSet/>
      <dgm:spPr/>
      <dgm:t>
        <a:bodyPr/>
        <a:lstStyle/>
        <a:p>
          <a:endParaRPr lang="en-US"/>
        </a:p>
      </dgm:t>
    </dgm:pt>
    <dgm:pt modelId="{55F31078-2CF8-46D4-9F23-54613FCB4C9B}" type="sibTrans" cxnId="{6E78431E-FA3B-4F80-9DCA-C86E03CDD513}">
      <dgm:prSet/>
      <dgm:spPr/>
      <dgm:t>
        <a:bodyPr/>
        <a:lstStyle/>
        <a:p>
          <a:endParaRPr lang="en-US"/>
        </a:p>
      </dgm:t>
    </dgm:pt>
    <dgm:pt modelId="{A2940536-270C-4259-A4C8-AF478928B702}">
      <dgm:prSet/>
      <dgm:spPr/>
      <dgm:t>
        <a:bodyPr/>
        <a:lstStyle/>
        <a:p>
          <a:r>
            <a:rPr lang="en-US"/>
            <a:t>Material Delivery</a:t>
          </a:r>
        </a:p>
      </dgm:t>
    </dgm:pt>
    <dgm:pt modelId="{6382D6C2-8283-4159-8BC6-050F93A9B7EF}" type="parTrans" cxnId="{339034A3-AB7A-4F99-A02A-CF12FBF13D9E}">
      <dgm:prSet/>
      <dgm:spPr/>
      <dgm:t>
        <a:bodyPr/>
        <a:lstStyle/>
        <a:p>
          <a:endParaRPr lang="en-US"/>
        </a:p>
      </dgm:t>
    </dgm:pt>
    <dgm:pt modelId="{CAD46916-E9E7-4EB6-BCC6-7DB3B6C52C94}" type="sibTrans" cxnId="{339034A3-AB7A-4F99-A02A-CF12FBF13D9E}">
      <dgm:prSet/>
      <dgm:spPr/>
      <dgm:t>
        <a:bodyPr/>
        <a:lstStyle/>
        <a:p>
          <a:endParaRPr lang="en-US"/>
        </a:p>
      </dgm:t>
    </dgm:pt>
    <dgm:pt modelId="{8879DE3F-261D-4684-8C87-F96B7D102819}" type="pres">
      <dgm:prSet presAssocID="{401A9D00-44A2-448D-A890-A484BA46F01A}" presName="theList" presStyleCnt="0">
        <dgm:presLayoutVars>
          <dgm:dir/>
          <dgm:animLvl val="lvl"/>
          <dgm:resizeHandles val="exact"/>
        </dgm:presLayoutVars>
      </dgm:prSet>
      <dgm:spPr/>
    </dgm:pt>
    <dgm:pt modelId="{1DA8E2A8-DD23-4174-857A-483A404BAA85}" type="pres">
      <dgm:prSet presAssocID="{458CD72C-0C14-40B9-AD4C-3140789A89E9}" presName="compNode" presStyleCnt="0"/>
      <dgm:spPr/>
    </dgm:pt>
    <dgm:pt modelId="{0855F27E-0E09-4D7A-B97D-6934817AEA4E}" type="pres">
      <dgm:prSet presAssocID="{458CD72C-0C14-40B9-AD4C-3140789A89E9}" presName="noGeometry" presStyleCnt="0"/>
      <dgm:spPr/>
    </dgm:pt>
    <dgm:pt modelId="{63CAB220-EB70-469D-9EB0-86B8BED7C5ED}" type="pres">
      <dgm:prSet presAssocID="{458CD72C-0C14-40B9-AD4C-3140789A89E9}" presName="childTextVisible" presStyleLbl="bgAccFollowNode1" presStyleIdx="0" presStyleCnt="2">
        <dgm:presLayoutVars>
          <dgm:bulletEnabled val="1"/>
        </dgm:presLayoutVars>
      </dgm:prSet>
      <dgm:spPr/>
    </dgm:pt>
    <dgm:pt modelId="{CB0E2A3A-4C89-4FC0-B3C2-8561058EA032}" type="pres">
      <dgm:prSet presAssocID="{458CD72C-0C14-40B9-AD4C-3140789A89E9}" presName="childTextHidden" presStyleLbl="bgAccFollowNode1" presStyleIdx="0" presStyleCnt="2"/>
      <dgm:spPr/>
    </dgm:pt>
    <dgm:pt modelId="{39F41CEC-6AE1-4495-8B1F-A0A252F40FD1}" type="pres">
      <dgm:prSet presAssocID="{458CD72C-0C14-40B9-AD4C-3140789A89E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AC9D5EA-0483-485D-8B87-696657D4DEBC}" type="pres">
      <dgm:prSet presAssocID="{458CD72C-0C14-40B9-AD4C-3140789A89E9}" presName="aSpace" presStyleCnt="0"/>
      <dgm:spPr/>
    </dgm:pt>
    <dgm:pt modelId="{AACFCCE7-AC7D-4171-B69F-5AD280A58037}" type="pres">
      <dgm:prSet presAssocID="{105FFAF4-5F6C-442D-8ABD-57C8948DB010}" presName="compNode" presStyleCnt="0"/>
      <dgm:spPr/>
    </dgm:pt>
    <dgm:pt modelId="{9EAA1D8C-A4F7-4BF7-9488-3F8800EBA2BF}" type="pres">
      <dgm:prSet presAssocID="{105FFAF4-5F6C-442D-8ABD-57C8948DB010}" presName="noGeometry" presStyleCnt="0"/>
      <dgm:spPr/>
    </dgm:pt>
    <dgm:pt modelId="{2E53AD68-03A7-42BF-B8E6-2372FA32E4F1}" type="pres">
      <dgm:prSet presAssocID="{105FFAF4-5F6C-442D-8ABD-57C8948DB010}" presName="childTextVisible" presStyleLbl="bgAccFollowNode1" presStyleIdx="1" presStyleCnt="2">
        <dgm:presLayoutVars>
          <dgm:bulletEnabled val="1"/>
        </dgm:presLayoutVars>
      </dgm:prSet>
      <dgm:spPr/>
    </dgm:pt>
    <dgm:pt modelId="{C22AA90A-DC4D-4FFA-9049-8694DF011959}" type="pres">
      <dgm:prSet presAssocID="{105FFAF4-5F6C-442D-8ABD-57C8948DB010}" presName="childTextHidden" presStyleLbl="bgAccFollowNode1" presStyleIdx="1" presStyleCnt="2"/>
      <dgm:spPr/>
    </dgm:pt>
    <dgm:pt modelId="{C3079D97-CE46-4408-BDD7-6158A2343BD6}" type="pres">
      <dgm:prSet presAssocID="{105FFAF4-5F6C-442D-8ABD-57C8948DB010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87E2D00C-09B5-4200-92DC-E3055AF1FB0F}" type="presOf" srcId="{D0A58CD7-9EB3-4F8D-84AF-B66AE1691E9B}" destId="{63CAB220-EB70-469D-9EB0-86B8BED7C5ED}" srcOrd="0" destOrd="1" presId="urn:microsoft.com/office/officeart/2005/8/layout/hProcess6"/>
    <dgm:cxn modelId="{F3F01E18-533A-4AD3-AE9F-B5701D91BF7C}" type="presOf" srcId="{D0A58CD7-9EB3-4F8D-84AF-B66AE1691E9B}" destId="{CB0E2A3A-4C89-4FC0-B3C2-8561058EA032}" srcOrd="1" destOrd="1" presId="urn:microsoft.com/office/officeart/2005/8/layout/hProcess6"/>
    <dgm:cxn modelId="{6AAC2C19-51DB-4CAB-95B7-5519C00E6545}" type="presOf" srcId="{7B4CE336-7275-4120-B666-9783C46BB7C5}" destId="{CB0E2A3A-4C89-4FC0-B3C2-8561058EA032}" srcOrd="1" destOrd="2" presId="urn:microsoft.com/office/officeart/2005/8/layout/hProcess6"/>
    <dgm:cxn modelId="{DFCFF51A-3D74-4861-BC10-4B4AAF55BF03}" srcId="{458CD72C-0C14-40B9-AD4C-3140789A89E9}" destId="{C6C9F457-D809-4CBD-9685-C2BF00B9858E}" srcOrd="3" destOrd="0" parTransId="{16C62650-598F-4EE8-8ABC-C81CA056E146}" sibTransId="{669EB449-1C63-4A5E-A37E-6B4627BF9F5C}"/>
    <dgm:cxn modelId="{982BAF1B-72B6-4A27-AE4C-17836910A1FB}" type="presOf" srcId="{7B4CE336-7275-4120-B666-9783C46BB7C5}" destId="{63CAB220-EB70-469D-9EB0-86B8BED7C5ED}" srcOrd="0" destOrd="2" presId="urn:microsoft.com/office/officeart/2005/8/layout/hProcess6"/>
    <dgm:cxn modelId="{9B33C91C-74DF-4B6E-818A-6E1720CC0223}" type="presOf" srcId="{A2940536-270C-4259-A4C8-AF478928B702}" destId="{2E53AD68-03A7-42BF-B8E6-2372FA32E4F1}" srcOrd="0" destOrd="3" presId="urn:microsoft.com/office/officeart/2005/8/layout/hProcess6"/>
    <dgm:cxn modelId="{6E78431E-FA3B-4F80-9DCA-C86E03CDD513}" srcId="{105FFAF4-5F6C-442D-8ABD-57C8948DB010}" destId="{348B0AAB-6254-47F1-A36A-49461ADC91A8}" srcOrd="2" destOrd="0" parTransId="{048FAD73-4637-4281-8906-AE6B368D44CD}" sibTransId="{55F31078-2CF8-46D4-9F23-54613FCB4C9B}"/>
    <dgm:cxn modelId="{E7FCA728-3125-427B-8084-A255E9F0411C}" type="presOf" srcId="{348B0AAB-6254-47F1-A36A-49461ADC91A8}" destId="{C22AA90A-DC4D-4FFA-9049-8694DF011959}" srcOrd="1" destOrd="2" presId="urn:microsoft.com/office/officeart/2005/8/layout/hProcess6"/>
    <dgm:cxn modelId="{D6E8EC2A-FAED-4B02-95D5-75F047BE8254}" srcId="{458CD72C-0C14-40B9-AD4C-3140789A89E9}" destId="{7B4CE336-7275-4120-B666-9783C46BB7C5}" srcOrd="2" destOrd="0" parTransId="{BA4D4E10-D38B-4434-9B2D-BF2C8142AAA7}" sibTransId="{0706E7DE-DE80-465E-8E65-81782C935571}"/>
    <dgm:cxn modelId="{3C13B635-C2CA-4B7D-94B4-F2CF79B4CB38}" srcId="{458CD72C-0C14-40B9-AD4C-3140789A89E9}" destId="{D0A58CD7-9EB3-4F8D-84AF-B66AE1691E9B}" srcOrd="1" destOrd="0" parTransId="{C2389CA1-856B-4F84-8472-D83AD878A18D}" sibTransId="{51FBD16E-DD31-4145-8ACE-8760C820599C}"/>
    <dgm:cxn modelId="{471AB438-D5F4-41B4-B700-F56F5FEB56C4}" type="presOf" srcId="{348B0AAB-6254-47F1-A36A-49461ADC91A8}" destId="{2E53AD68-03A7-42BF-B8E6-2372FA32E4F1}" srcOrd="0" destOrd="2" presId="urn:microsoft.com/office/officeart/2005/8/layout/hProcess6"/>
    <dgm:cxn modelId="{7481BF62-5026-4D64-9010-26BF0FAAE6ED}" type="presOf" srcId="{FD4E849A-E46A-456D-B2D2-F6BBE761FEAE}" destId="{C22AA90A-DC4D-4FFA-9049-8694DF011959}" srcOrd="1" destOrd="0" presId="urn:microsoft.com/office/officeart/2005/8/layout/hProcess6"/>
    <dgm:cxn modelId="{A0C2FB66-B22F-4469-A8F4-EC9DAC249476}" type="presOf" srcId="{FD4E849A-E46A-456D-B2D2-F6BBE761FEAE}" destId="{2E53AD68-03A7-42BF-B8E6-2372FA32E4F1}" srcOrd="0" destOrd="0" presId="urn:microsoft.com/office/officeart/2005/8/layout/hProcess6"/>
    <dgm:cxn modelId="{DF559848-93E7-4912-AE2E-D627BB83D7D9}" type="presOf" srcId="{C17361BE-3D94-46BD-A8A5-D0786068D210}" destId="{63CAB220-EB70-469D-9EB0-86B8BED7C5ED}" srcOrd="0" destOrd="4" presId="urn:microsoft.com/office/officeart/2005/8/layout/hProcess6"/>
    <dgm:cxn modelId="{960E6D6C-7504-4554-9B38-C8D7624668CF}" srcId="{458CD72C-0C14-40B9-AD4C-3140789A89E9}" destId="{8DED2211-B1BF-4582-87A0-A89414A74122}" srcOrd="0" destOrd="0" parTransId="{3F13C9FF-9DEB-45C0-8CEE-60BD101732D7}" sibTransId="{A332EA0B-CAAA-4255-9A0B-3D474D49A7AF}"/>
    <dgm:cxn modelId="{BE145F4E-31E0-4C04-86FD-CA31D3E1A777}" srcId="{105FFAF4-5F6C-442D-8ABD-57C8948DB010}" destId="{FD4E849A-E46A-456D-B2D2-F6BBE761FEAE}" srcOrd="0" destOrd="0" parTransId="{B7F66B2D-1DFD-4FA4-958E-E7A7144AFD3A}" sibTransId="{C9798180-D0F7-4332-89C9-6EFE1FA4CC65}"/>
    <dgm:cxn modelId="{D0A53D71-DBD0-4727-B53D-B05571330AB9}" type="presOf" srcId="{A2940536-270C-4259-A4C8-AF478928B702}" destId="{C22AA90A-DC4D-4FFA-9049-8694DF011959}" srcOrd="1" destOrd="3" presId="urn:microsoft.com/office/officeart/2005/8/layout/hProcess6"/>
    <dgm:cxn modelId="{106DF156-91E2-425B-944E-79B35ED92738}" srcId="{458CD72C-0C14-40B9-AD4C-3140789A89E9}" destId="{C17361BE-3D94-46BD-A8A5-D0786068D210}" srcOrd="4" destOrd="0" parTransId="{2C55916E-4E64-452F-91C2-736D9DCDEBDD}" sibTransId="{EC9CFA55-2A5B-46AF-86CC-9E23415FD53D}"/>
    <dgm:cxn modelId="{FD4E8497-47BC-49E5-86F1-F8F57B6314A2}" type="presOf" srcId="{177B7172-B656-4683-B2EE-66A51DF2BAF1}" destId="{2E53AD68-03A7-42BF-B8E6-2372FA32E4F1}" srcOrd="0" destOrd="1" presId="urn:microsoft.com/office/officeart/2005/8/layout/hProcess6"/>
    <dgm:cxn modelId="{9FD73AA0-DE28-4FF7-BC83-070088D82A1C}" srcId="{401A9D00-44A2-448D-A890-A484BA46F01A}" destId="{458CD72C-0C14-40B9-AD4C-3140789A89E9}" srcOrd="0" destOrd="0" parTransId="{F354F304-15E5-434F-8DEB-9597702968EC}" sibTransId="{EAE5B71E-7943-4A91-A834-78E50CD24FA5}"/>
    <dgm:cxn modelId="{339034A3-AB7A-4F99-A02A-CF12FBF13D9E}" srcId="{105FFAF4-5F6C-442D-8ABD-57C8948DB010}" destId="{A2940536-270C-4259-A4C8-AF478928B702}" srcOrd="3" destOrd="0" parTransId="{6382D6C2-8283-4159-8BC6-050F93A9B7EF}" sibTransId="{CAD46916-E9E7-4EB6-BCC6-7DB3B6C52C94}"/>
    <dgm:cxn modelId="{5C7F4CA4-AD4E-4B08-9EFF-8FD82329890D}" type="presOf" srcId="{105FFAF4-5F6C-442D-8ABD-57C8948DB010}" destId="{C3079D97-CE46-4408-BDD7-6158A2343BD6}" srcOrd="0" destOrd="0" presId="urn:microsoft.com/office/officeart/2005/8/layout/hProcess6"/>
    <dgm:cxn modelId="{EDA954A4-A079-4535-A5BB-71BF1EB28548}" type="presOf" srcId="{401A9D00-44A2-448D-A890-A484BA46F01A}" destId="{8879DE3F-261D-4684-8C87-F96B7D102819}" srcOrd="0" destOrd="0" presId="urn:microsoft.com/office/officeart/2005/8/layout/hProcess6"/>
    <dgm:cxn modelId="{491D37AA-E93D-4009-8081-461C1C25EC16}" type="presOf" srcId="{8DED2211-B1BF-4582-87A0-A89414A74122}" destId="{63CAB220-EB70-469D-9EB0-86B8BED7C5ED}" srcOrd="0" destOrd="0" presId="urn:microsoft.com/office/officeart/2005/8/layout/hProcess6"/>
    <dgm:cxn modelId="{E01279AD-B70F-4991-9154-A2F153BEDDFF}" type="presOf" srcId="{C6C9F457-D809-4CBD-9685-C2BF00B9858E}" destId="{CB0E2A3A-4C89-4FC0-B3C2-8561058EA032}" srcOrd="1" destOrd="3" presId="urn:microsoft.com/office/officeart/2005/8/layout/hProcess6"/>
    <dgm:cxn modelId="{D1BA31B0-E21F-4444-8641-0515F0BF60B7}" type="presOf" srcId="{8DED2211-B1BF-4582-87A0-A89414A74122}" destId="{CB0E2A3A-4C89-4FC0-B3C2-8561058EA032}" srcOrd="1" destOrd="0" presId="urn:microsoft.com/office/officeart/2005/8/layout/hProcess6"/>
    <dgm:cxn modelId="{9700AEBB-8A49-43CA-A2F0-695CCAA98169}" srcId="{401A9D00-44A2-448D-A890-A484BA46F01A}" destId="{105FFAF4-5F6C-442D-8ABD-57C8948DB010}" srcOrd="1" destOrd="0" parTransId="{C904B2DD-BC6B-4C2D-AB40-A2B2C0F7357F}" sibTransId="{3619A545-AD02-46D6-909D-F547BB8D3240}"/>
    <dgm:cxn modelId="{E97B91C9-7489-474A-BB3F-FD3695CD2EC3}" type="presOf" srcId="{C17361BE-3D94-46BD-A8A5-D0786068D210}" destId="{CB0E2A3A-4C89-4FC0-B3C2-8561058EA032}" srcOrd="1" destOrd="4" presId="urn:microsoft.com/office/officeart/2005/8/layout/hProcess6"/>
    <dgm:cxn modelId="{AA9DF0C9-4047-4D7E-B663-30C1B539BA54}" type="presOf" srcId="{458CD72C-0C14-40B9-AD4C-3140789A89E9}" destId="{39F41CEC-6AE1-4495-8B1F-A0A252F40FD1}" srcOrd="0" destOrd="0" presId="urn:microsoft.com/office/officeart/2005/8/layout/hProcess6"/>
    <dgm:cxn modelId="{022494DE-50F5-4EFC-9DEB-6EF935DFD2FB}" srcId="{105FFAF4-5F6C-442D-8ABD-57C8948DB010}" destId="{177B7172-B656-4683-B2EE-66A51DF2BAF1}" srcOrd="1" destOrd="0" parTransId="{11BA6C48-A4F0-4046-9129-96B7EA674E15}" sibTransId="{D44B57FF-06C3-46A8-BDA8-943D6263DEAF}"/>
    <dgm:cxn modelId="{A48FEAEA-B3AE-412A-8D9E-72182D6883DF}" type="presOf" srcId="{177B7172-B656-4683-B2EE-66A51DF2BAF1}" destId="{C22AA90A-DC4D-4FFA-9049-8694DF011959}" srcOrd="1" destOrd="1" presId="urn:microsoft.com/office/officeart/2005/8/layout/hProcess6"/>
    <dgm:cxn modelId="{ACDA99F9-CB63-4E78-9678-334111458B7E}" type="presOf" srcId="{C6C9F457-D809-4CBD-9685-C2BF00B9858E}" destId="{63CAB220-EB70-469D-9EB0-86B8BED7C5ED}" srcOrd="0" destOrd="3" presId="urn:microsoft.com/office/officeart/2005/8/layout/hProcess6"/>
    <dgm:cxn modelId="{0FBA8EE7-4D37-4FF2-8790-D5B244279165}" type="presParOf" srcId="{8879DE3F-261D-4684-8C87-F96B7D102819}" destId="{1DA8E2A8-DD23-4174-857A-483A404BAA85}" srcOrd="0" destOrd="0" presId="urn:microsoft.com/office/officeart/2005/8/layout/hProcess6"/>
    <dgm:cxn modelId="{F477681D-FDEC-460E-B3C6-3C5473F2946E}" type="presParOf" srcId="{1DA8E2A8-DD23-4174-857A-483A404BAA85}" destId="{0855F27E-0E09-4D7A-B97D-6934817AEA4E}" srcOrd="0" destOrd="0" presId="urn:microsoft.com/office/officeart/2005/8/layout/hProcess6"/>
    <dgm:cxn modelId="{6A08B038-B216-4484-BDD1-E7BFDA97F67F}" type="presParOf" srcId="{1DA8E2A8-DD23-4174-857A-483A404BAA85}" destId="{63CAB220-EB70-469D-9EB0-86B8BED7C5ED}" srcOrd="1" destOrd="0" presId="urn:microsoft.com/office/officeart/2005/8/layout/hProcess6"/>
    <dgm:cxn modelId="{CA20A09B-1B20-41BD-A914-E016811FE086}" type="presParOf" srcId="{1DA8E2A8-DD23-4174-857A-483A404BAA85}" destId="{CB0E2A3A-4C89-4FC0-B3C2-8561058EA032}" srcOrd="2" destOrd="0" presId="urn:microsoft.com/office/officeart/2005/8/layout/hProcess6"/>
    <dgm:cxn modelId="{05482781-416D-4C3C-802E-75205CC36318}" type="presParOf" srcId="{1DA8E2A8-DD23-4174-857A-483A404BAA85}" destId="{39F41CEC-6AE1-4495-8B1F-A0A252F40FD1}" srcOrd="3" destOrd="0" presId="urn:microsoft.com/office/officeart/2005/8/layout/hProcess6"/>
    <dgm:cxn modelId="{67CE1189-E5FB-4701-98EF-FBA8E504C676}" type="presParOf" srcId="{8879DE3F-261D-4684-8C87-F96B7D102819}" destId="{CAC9D5EA-0483-485D-8B87-696657D4DEBC}" srcOrd="1" destOrd="0" presId="urn:microsoft.com/office/officeart/2005/8/layout/hProcess6"/>
    <dgm:cxn modelId="{A2653C89-054F-4F33-8B9B-738BB813C2A2}" type="presParOf" srcId="{8879DE3F-261D-4684-8C87-F96B7D102819}" destId="{AACFCCE7-AC7D-4171-B69F-5AD280A58037}" srcOrd="2" destOrd="0" presId="urn:microsoft.com/office/officeart/2005/8/layout/hProcess6"/>
    <dgm:cxn modelId="{5484725B-910B-4E5B-8AB2-0C05EB9586BD}" type="presParOf" srcId="{AACFCCE7-AC7D-4171-B69F-5AD280A58037}" destId="{9EAA1D8C-A4F7-4BF7-9488-3F8800EBA2BF}" srcOrd="0" destOrd="0" presId="urn:microsoft.com/office/officeart/2005/8/layout/hProcess6"/>
    <dgm:cxn modelId="{1378175D-6280-458E-8F45-6988655D6497}" type="presParOf" srcId="{AACFCCE7-AC7D-4171-B69F-5AD280A58037}" destId="{2E53AD68-03A7-42BF-B8E6-2372FA32E4F1}" srcOrd="1" destOrd="0" presId="urn:microsoft.com/office/officeart/2005/8/layout/hProcess6"/>
    <dgm:cxn modelId="{F4B16A69-A154-4354-8565-35BAB3AB65BD}" type="presParOf" srcId="{AACFCCE7-AC7D-4171-B69F-5AD280A58037}" destId="{C22AA90A-DC4D-4FFA-9049-8694DF011959}" srcOrd="2" destOrd="0" presId="urn:microsoft.com/office/officeart/2005/8/layout/hProcess6"/>
    <dgm:cxn modelId="{C9430D84-5567-4E8F-96BE-217447BD1D0B}" type="presParOf" srcId="{AACFCCE7-AC7D-4171-B69F-5AD280A58037}" destId="{C3079D97-CE46-4408-BDD7-6158A2343BD6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1F6B70-A922-4E0E-9079-0CBC96364971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5026FC1-8DA5-4AD4-A523-B97403382E38}">
      <dgm:prSet/>
      <dgm:spPr/>
      <dgm:t>
        <a:bodyPr/>
        <a:lstStyle/>
        <a:p>
          <a:pPr>
            <a:defRPr b="1"/>
          </a:pPr>
          <a:r>
            <a:rPr lang="en-US" dirty="0"/>
            <a:t>AR / MR</a:t>
          </a:r>
        </a:p>
      </dgm:t>
    </dgm:pt>
    <dgm:pt modelId="{041A5600-BD83-45E4-B04B-60008FD970B8}" type="parTrans" cxnId="{66D8E9B3-00DB-4304-BC5D-3CFDC163C125}">
      <dgm:prSet/>
      <dgm:spPr/>
      <dgm:t>
        <a:bodyPr/>
        <a:lstStyle/>
        <a:p>
          <a:endParaRPr lang="en-US"/>
        </a:p>
      </dgm:t>
    </dgm:pt>
    <dgm:pt modelId="{C5841FBE-F720-4CD1-ADC2-BCEC2D05B8DD}" type="sibTrans" cxnId="{66D8E9B3-00DB-4304-BC5D-3CFDC163C125}">
      <dgm:prSet/>
      <dgm:spPr/>
      <dgm:t>
        <a:bodyPr/>
        <a:lstStyle/>
        <a:p>
          <a:endParaRPr lang="en-US"/>
        </a:p>
      </dgm:t>
    </dgm:pt>
    <dgm:pt modelId="{821D1A3F-CB1F-4EE1-935F-4D175B1FDCD0}">
      <dgm:prSet/>
      <dgm:spPr/>
      <dgm:t>
        <a:bodyPr/>
        <a:lstStyle/>
        <a:p>
          <a:r>
            <a:rPr lang="en-US"/>
            <a:t>Image Overlay</a:t>
          </a:r>
        </a:p>
      </dgm:t>
    </dgm:pt>
    <dgm:pt modelId="{8E137F0B-C9AC-49E1-9B02-0C7456ABF120}" type="parTrans" cxnId="{BF995880-4827-49FD-9DF5-49A822CB7AEE}">
      <dgm:prSet/>
      <dgm:spPr/>
      <dgm:t>
        <a:bodyPr/>
        <a:lstStyle/>
        <a:p>
          <a:endParaRPr lang="en-US"/>
        </a:p>
      </dgm:t>
    </dgm:pt>
    <dgm:pt modelId="{549575C0-C53B-4D5D-8810-F08C915EC781}" type="sibTrans" cxnId="{BF995880-4827-49FD-9DF5-49A822CB7AEE}">
      <dgm:prSet/>
      <dgm:spPr/>
      <dgm:t>
        <a:bodyPr/>
        <a:lstStyle/>
        <a:p>
          <a:endParaRPr lang="en-US"/>
        </a:p>
      </dgm:t>
    </dgm:pt>
    <dgm:pt modelId="{6A804CFB-44A4-482D-9F41-A2CF5E984DCA}">
      <dgm:prSet/>
      <dgm:spPr/>
      <dgm:t>
        <a:bodyPr/>
        <a:lstStyle/>
        <a:p>
          <a:r>
            <a:rPr lang="en-US"/>
            <a:t>Interaction</a:t>
          </a:r>
        </a:p>
      </dgm:t>
    </dgm:pt>
    <dgm:pt modelId="{582C519C-E41F-424D-B6B3-F0FA585D0F56}" type="parTrans" cxnId="{0ACB909B-171D-490C-AD43-4AEBDC1E9189}">
      <dgm:prSet/>
      <dgm:spPr/>
      <dgm:t>
        <a:bodyPr/>
        <a:lstStyle/>
        <a:p>
          <a:endParaRPr lang="en-US"/>
        </a:p>
      </dgm:t>
    </dgm:pt>
    <dgm:pt modelId="{6522E724-3FDF-4FAA-890B-B52EAE218350}" type="sibTrans" cxnId="{0ACB909B-171D-490C-AD43-4AEBDC1E9189}">
      <dgm:prSet/>
      <dgm:spPr/>
      <dgm:t>
        <a:bodyPr/>
        <a:lstStyle/>
        <a:p>
          <a:endParaRPr lang="en-US"/>
        </a:p>
      </dgm:t>
    </dgm:pt>
    <dgm:pt modelId="{C58960A0-F535-4F20-B022-AC07C81FCBE7}">
      <dgm:prSet/>
      <dgm:spPr/>
      <dgm:t>
        <a:bodyPr/>
        <a:lstStyle/>
        <a:p>
          <a:r>
            <a:rPr lang="en-US"/>
            <a:t>Overlay of metadata (AI for additional contextual info)</a:t>
          </a:r>
        </a:p>
      </dgm:t>
    </dgm:pt>
    <dgm:pt modelId="{78FDC3F8-1A2D-4BD1-AB01-E369BDA6C5F8}" type="parTrans" cxnId="{AAC02C32-0EBE-4196-84A8-9351091780FE}">
      <dgm:prSet/>
      <dgm:spPr/>
      <dgm:t>
        <a:bodyPr/>
        <a:lstStyle/>
        <a:p>
          <a:endParaRPr lang="en-US"/>
        </a:p>
      </dgm:t>
    </dgm:pt>
    <dgm:pt modelId="{23CB6447-97A9-40F8-9AAD-65A219FAED4E}" type="sibTrans" cxnId="{AAC02C32-0EBE-4196-84A8-9351091780FE}">
      <dgm:prSet/>
      <dgm:spPr/>
      <dgm:t>
        <a:bodyPr/>
        <a:lstStyle/>
        <a:p>
          <a:endParaRPr lang="en-US"/>
        </a:p>
      </dgm:t>
    </dgm:pt>
    <dgm:pt modelId="{0A29CD5D-11F6-4653-80DB-2E048FF602E7}">
      <dgm:prSet/>
      <dgm:spPr/>
      <dgm:t>
        <a:bodyPr/>
        <a:lstStyle/>
        <a:p>
          <a:pPr>
            <a:defRPr b="1"/>
          </a:pPr>
          <a:r>
            <a:rPr lang="en-US"/>
            <a:t>Machine Learning</a:t>
          </a:r>
        </a:p>
      </dgm:t>
    </dgm:pt>
    <dgm:pt modelId="{CEE9FF40-D80C-4A82-A212-6DD3B96B6A5E}" type="parTrans" cxnId="{9F20EA1F-44D9-4EA1-AFB6-AEE4D8E12409}">
      <dgm:prSet/>
      <dgm:spPr/>
      <dgm:t>
        <a:bodyPr/>
        <a:lstStyle/>
        <a:p>
          <a:endParaRPr lang="en-US"/>
        </a:p>
      </dgm:t>
    </dgm:pt>
    <dgm:pt modelId="{67EFDBB6-F6E5-4C88-8BB8-9DAE045AFF13}" type="sibTrans" cxnId="{9F20EA1F-44D9-4EA1-AFB6-AEE4D8E12409}">
      <dgm:prSet/>
      <dgm:spPr/>
      <dgm:t>
        <a:bodyPr/>
        <a:lstStyle/>
        <a:p>
          <a:endParaRPr lang="en-US"/>
        </a:p>
      </dgm:t>
    </dgm:pt>
    <dgm:pt modelId="{7BC150F5-EA7D-47DE-992D-C724F60D361F}">
      <dgm:prSet/>
      <dgm:spPr/>
      <dgm:t>
        <a:bodyPr/>
        <a:lstStyle/>
        <a:p>
          <a:r>
            <a:rPr lang="en-US"/>
            <a:t>Ethics</a:t>
          </a:r>
        </a:p>
      </dgm:t>
    </dgm:pt>
    <dgm:pt modelId="{709A99BD-724E-44E3-9C04-5D15B0698952}" type="parTrans" cxnId="{E799DF9C-01C9-4CF9-AC42-E6D788160BCB}">
      <dgm:prSet/>
      <dgm:spPr/>
      <dgm:t>
        <a:bodyPr/>
        <a:lstStyle/>
        <a:p>
          <a:endParaRPr lang="en-US"/>
        </a:p>
      </dgm:t>
    </dgm:pt>
    <dgm:pt modelId="{6EF74230-3443-408A-A3B9-F3FE11FE185F}" type="sibTrans" cxnId="{E799DF9C-01C9-4CF9-AC42-E6D788160BCB}">
      <dgm:prSet/>
      <dgm:spPr/>
      <dgm:t>
        <a:bodyPr/>
        <a:lstStyle/>
        <a:p>
          <a:endParaRPr lang="en-US"/>
        </a:p>
      </dgm:t>
    </dgm:pt>
    <dgm:pt modelId="{22BB0604-E999-4107-AB98-637D484F1CFE}">
      <dgm:prSet/>
      <dgm:spPr/>
      <dgm:t>
        <a:bodyPr/>
        <a:lstStyle/>
        <a:p>
          <a:r>
            <a:rPr lang="en-US"/>
            <a:t>Personal Redundancy Insight</a:t>
          </a:r>
        </a:p>
      </dgm:t>
    </dgm:pt>
    <dgm:pt modelId="{96D7E894-A626-4C55-B5C5-BEC11EE118FE}" type="parTrans" cxnId="{A4A8F507-2F39-49C3-AB39-4205AC706A41}">
      <dgm:prSet/>
      <dgm:spPr/>
      <dgm:t>
        <a:bodyPr/>
        <a:lstStyle/>
        <a:p>
          <a:endParaRPr lang="en-US"/>
        </a:p>
      </dgm:t>
    </dgm:pt>
    <dgm:pt modelId="{249C0060-CC9D-4C98-8882-66D43430CD79}" type="sibTrans" cxnId="{A4A8F507-2F39-49C3-AB39-4205AC706A41}">
      <dgm:prSet/>
      <dgm:spPr/>
      <dgm:t>
        <a:bodyPr/>
        <a:lstStyle/>
        <a:p>
          <a:endParaRPr lang="en-US"/>
        </a:p>
      </dgm:t>
    </dgm:pt>
    <dgm:pt modelId="{986F2689-33B4-470C-93F5-9D799335295C}">
      <dgm:prSet/>
      <dgm:spPr/>
      <dgm:t>
        <a:bodyPr/>
        <a:lstStyle/>
        <a:p>
          <a:r>
            <a:rPr lang="en-US"/>
            <a:t>Data Cleaning</a:t>
          </a:r>
        </a:p>
      </dgm:t>
    </dgm:pt>
    <dgm:pt modelId="{4722268C-2CA0-41CC-964D-DDD490F84831}" type="parTrans" cxnId="{4E601DCE-EB1B-441A-8535-50F578BCE2F7}">
      <dgm:prSet/>
      <dgm:spPr/>
      <dgm:t>
        <a:bodyPr/>
        <a:lstStyle/>
        <a:p>
          <a:endParaRPr lang="en-US"/>
        </a:p>
      </dgm:t>
    </dgm:pt>
    <dgm:pt modelId="{F7DAAA19-EAEE-4E1C-A483-FEE450D92D59}" type="sibTrans" cxnId="{4E601DCE-EB1B-441A-8535-50F578BCE2F7}">
      <dgm:prSet/>
      <dgm:spPr/>
      <dgm:t>
        <a:bodyPr/>
        <a:lstStyle/>
        <a:p>
          <a:endParaRPr lang="en-US"/>
        </a:p>
      </dgm:t>
    </dgm:pt>
    <dgm:pt modelId="{4376900C-70A4-4EED-BD99-7FBA19D18E94}">
      <dgm:prSet/>
      <dgm:spPr/>
      <dgm:t>
        <a:bodyPr/>
        <a:lstStyle/>
        <a:p>
          <a:r>
            <a:rPr lang="en-US"/>
            <a:t>Checking Duplicates</a:t>
          </a:r>
        </a:p>
      </dgm:t>
    </dgm:pt>
    <dgm:pt modelId="{B0538228-5DB3-4198-BE4E-00D6A00B7E8B}" type="parTrans" cxnId="{B38DF31F-1089-40D9-B8D9-105F38DD0638}">
      <dgm:prSet/>
      <dgm:spPr/>
      <dgm:t>
        <a:bodyPr/>
        <a:lstStyle/>
        <a:p>
          <a:endParaRPr lang="en-US"/>
        </a:p>
      </dgm:t>
    </dgm:pt>
    <dgm:pt modelId="{79DC38B0-6C38-46F5-9AF5-6351F99EC670}" type="sibTrans" cxnId="{B38DF31F-1089-40D9-B8D9-105F38DD0638}">
      <dgm:prSet/>
      <dgm:spPr/>
      <dgm:t>
        <a:bodyPr/>
        <a:lstStyle/>
        <a:p>
          <a:endParaRPr lang="en-US"/>
        </a:p>
      </dgm:t>
    </dgm:pt>
    <dgm:pt modelId="{D6BC86A9-033D-44F0-B5BD-A6B61C7B8BF0}" type="pres">
      <dgm:prSet presAssocID="{C01F6B70-A922-4E0E-9079-0CBC96364971}" presName="root" presStyleCnt="0">
        <dgm:presLayoutVars>
          <dgm:dir/>
          <dgm:resizeHandles val="exact"/>
        </dgm:presLayoutVars>
      </dgm:prSet>
      <dgm:spPr/>
    </dgm:pt>
    <dgm:pt modelId="{9A8E619C-2FC9-4059-8803-D90DB7E482CC}" type="pres">
      <dgm:prSet presAssocID="{05026FC1-8DA5-4AD4-A523-B97403382E38}" presName="compNode" presStyleCnt="0"/>
      <dgm:spPr/>
    </dgm:pt>
    <dgm:pt modelId="{CEEFA17A-0B6D-4B3E-9FD7-A1D7CFBD073C}" type="pres">
      <dgm:prSet presAssocID="{05026FC1-8DA5-4AD4-A523-B97403382E3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F3C45CC1-1DE0-4D85-AEC0-54E8BE4B2080}" type="pres">
      <dgm:prSet presAssocID="{05026FC1-8DA5-4AD4-A523-B97403382E38}" presName="iconSpace" presStyleCnt="0"/>
      <dgm:spPr/>
    </dgm:pt>
    <dgm:pt modelId="{69FC8140-0AD9-4150-8F42-892C67554787}" type="pres">
      <dgm:prSet presAssocID="{05026FC1-8DA5-4AD4-A523-B97403382E38}" presName="parTx" presStyleLbl="revTx" presStyleIdx="0" presStyleCnt="4">
        <dgm:presLayoutVars>
          <dgm:chMax val="0"/>
          <dgm:chPref val="0"/>
        </dgm:presLayoutVars>
      </dgm:prSet>
      <dgm:spPr/>
    </dgm:pt>
    <dgm:pt modelId="{60459714-1CEE-4F4C-8772-14B74ADDEA90}" type="pres">
      <dgm:prSet presAssocID="{05026FC1-8DA5-4AD4-A523-B97403382E38}" presName="txSpace" presStyleCnt="0"/>
      <dgm:spPr/>
    </dgm:pt>
    <dgm:pt modelId="{D96613CF-DB39-4672-A998-BED289CF2ED9}" type="pres">
      <dgm:prSet presAssocID="{05026FC1-8DA5-4AD4-A523-B97403382E38}" presName="desTx" presStyleLbl="revTx" presStyleIdx="1" presStyleCnt="4">
        <dgm:presLayoutVars/>
      </dgm:prSet>
      <dgm:spPr/>
    </dgm:pt>
    <dgm:pt modelId="{195E81DA-21D4-49D1-A662-9F0FBE5C6850}" type="pres">
      <dgm:prSet presAssocID="{C5841FBE-F720-4CD1-ADC2-BCEC2D05B8DD}" presName="sibTrans" presStyleCnt="0"/>
      <dgm:spPr/>
    </dgm:pt>
    <dgm:pt modelId="{8EDCB1C0-0FE8-4403-82AD-CFF6F6CD6E6C}" type="pres">
      <dgm:prSet presAssocID="{0A29CD5D-11F6-4653-80DB-2E048FF602E7}" presName="compNode" presStyleCnt="0"/>
      <dgm:spPr/>
    </dgm:pt>
    <dgm:pt modelId="{6B56C7BB-1859-420E-A7E8-1A450E8AB9B8}" type="pres">
      <dgm:prSet presAssocID="{0A29CD5D-11F6-4653-80DB-2E048FF602E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88FA238-8BCA-49B2-BF13-1BD2926ED049}" type="pres">
      <dgm:prSet presAssocID="{0A29CD5D-11F6-4653-80DB-2E048FF602E7}" presName="iconSpace" presStyleCnt="0"/>
      <dgm:spPr/>
    </dgm:pt>
    <dgm:pt modelId="{273E892B-D491-487D-8931-8CB4E235B307}" type="pres">
      <dgm:prSet presAssocID="{0A29CD5D-11F6-4653-80DB-2E048FF602E7}" presName="parTx" presStyleLbl="revTx" presStyleIdx="2" presStyleCnt="4">
        <dgm:presLayoutVars>
          <dgm:chMax val="0"/>
          <dgm:chPref val="0"/>
        </dgm:presLayoutVars>
      </dgm:prSet>
      <dgm:spPr/>
    </dgm:pt>
    <dgm:pt modelId="{26C08081-6F73-4435-AB5D-58D685AA45C2}" type="pres">
      <dgm:prSet presAssocID="{0A29CD5D-11F6-4653-80DB-2E048FF602E7}" presName="txSpace" presStyleCnt="0"/>
      <dgm:spPr/>
    </dgm:pt>
    <dgm:pt modelId="{D42B489C-6DE7-4B47-A0D6-7375141BD283}" type="pres">
      <dgm:prSet presAssocID="{0A29CD5D-11F6-4653-80DB-2E048FF602E7}" presName="desTx" presStyleLbl="revTx" presStyleIdx="3" presStyleCnt="4">
        <dgm:presLayoutVars/>
      </dgm:prSet>
      <dgm:spPr/>
    </dgm:pt>
  </dgm:ptLst>
  <dgm:cxnLst>
    <dgm:cxn modelId="{A4A8F507-2F39-49C3-AB39-4205AC706A41}" srcId="{0A29CD5D-11F6-4653-80DB-2E048FF602E7}" destId="{22BB0604-E999-4107-AB98-637D484F1CFE}" srcOrd="1" destOrd="0" parTransId="{96D7E894-A626-4C55-B5C5-BEC11EE118FE}" sibTransId="{249C0060-CC9D-4C98-8882-66D43430CD79}"/>
    <dgm:cxn modelId="{DC26C70A-E5C6-43F2-ADEA-128CDC2ECAC2}" type="presOf" srcId="{05026FC1-8DA5-4AD4-A523-B97403382E38}" destId="{69FC8140-0AD9-4150-8F42-892C67554787}" srcOrd="0" destOrd="0" presId="urn:microsoft.com/office/officeart/2018/5/layout/CenteredIconLabelDescriptionList"/>
    <dgm:cxn modelId="{9F20EA1F-44D9-4EA1-AFB6-AEE4D8E12409}" srcId="{C01F6B70-A922-4E0E-9079-0CBC96364971}" destId="{0A29CD5D-11F6-4653-80DB-2E048FF602E7}" srcOrd="1" destOrd="0" parTransId="{CEE9FF40-D80C-4A82-A212-6DD3B96B6A5E}" sibTransId="{67EFDBB6-F6E5-4C88-8BB8-9DAE045AFF13}"/>
    <dgm:cxn modelId="{B38DF31F-1089-40D9-B8D9-105F38DD0638}" srcId="{0A29CD5D-11F6-4653-80DB-2E048FF602E7}" destId="{4376900C-70A4-4EED-BD99-7FBA19D18E94}" srcOrd="3" destOrd="0" parTransId="{B0538228-5DB3-4198-BE4E-00D6A00B7E8B}" sibTransId="{79DC38B0-6C38-46F5-9AF5-6351F99EC670}"/>
    <dgm:cxn modelId="{AAC02C32-0EBE-4196-84A8-9351091780FE}" srcId="{05026FC1-8DA5-4AD4-A523-B97403382E38}" destId="{C58960A0-F535-4F20-B022-AC07C81FCBE7}" srcOrd="2" destOrd="0" parTransId="{78FDC3F8-1A2D-4BD1-AB01-E369BDA6C5F8}" sibTransId="{23CB6447-97A9-40F8-9AAD-65A219FAED4E}"/>
    <dgm:cxn modelId="{8E72CE32-032B-4155-8FCD-33B8F95C9677}" type="presOf" srcId="{C58960A0-F535-4F20-B022-AC07C81FCBE7}" destId="{D96613CF-DB39-4672-A998-BED289CF2ED9}" srcOrd="0" destOrd="2" presId="urn:microsoft.com/office/officeart/2018/5/layout/CenteredIconLabelDescriptionList"/>
    <dgm:cxn modelId="{0443865C-50C5-4748-A131-22E114A99A71}" type="presOf" srcId="{4376900C-70A4-4EED-BD99-7FBA19D18E94}" destId="{D42B489C-6DE7-4B47-A0D6-7375141BD283}" srcOrd="0" destOrd="3" presId="urn:microsoft.com/office/officeart/2018/5/layout/CenteredIconLabelDescriptionList"/>
    <dgm:cxn modelId="{C110B767-1599-40D4-BC90-8CFCB7AB56E5}" type="presOf" srcId="{821D1A3F-CB1F-4EE1-935F-4D175B1FDCD0}" destId="{D96613CF-DB39-4672-A998-BED289CF2ED9}" srcOrd="0" destOrd="0" presId="urn:microsoft.com/office/officeart/2018/5/layout/CenteredIconLabelDescriptionList"/>
    <dgm:cxn modelId="{8DEC9355-CF5E-4B73-8586-42CA39659782}" type="presOf" srcId="{C01F6B70-A922-4E0E-9079-0CBC96364971}" destId="{D6BC86A9-033D-44F0-B5BD-A6B61C7B8BF0}" srcOrd="0" destOrd="0" presId="urn:microsoft.com/office/officeart/2018/5/layout/CenteredIconLabelDescriptionList"/>
    <dgm:cxn modelId="{BF995880-4827-49FD-9DF5-49A822CB7AEE}" srcId="{05026FC1-8DA5-4AD4-A523-B97403382E38}" destId="{821D1A3F-CB1F-4EE1-935F-4D175B1FDCD0}" srcOrd="0" destOrd="0" parTransId="{8E137F0B-C9AC-49E1-9B02-0C7456ABF120}" sibTransId="{549575C0-C53B-4D5D-8810-F08C915EC781}"/>
    <dgm:cxn modelId="{54EB7D84-D2DF-4D87-BA89-01F2C396365D}" type="presOf" srcId="{0A29CD5D-11F6-4653-80DB-2E048FF602E7}" destId="{273E892B-D491-487D-8931-8CB4E235B307}" srcOrd="0" destOrd="0" presId="urn:microsoft.com/office/officeart/2018/5/layout/CenteredIconLabelDescriptionList"/>
    <dgm:cxn modelId="{0ACB909B-171D-490C-AD43-4AEBDC1E9189}" srcId="{05026FC1-8DA5-4AD4-A523-B97403382E38}" destId="{6A804CFB-44A4-482D-9F41-A2CF5E984DCA}" srcOrd="1" destOrd="0" parTransId="{582C519C-E41F-424D-B6B3-F0FA585D0F56}" sibTransId="{6522E724-3FDF-4FAA-890B-B52EAE218350}"/>
    <dgm:cxn modelId="{E799DF9C-01C9-4CF9-AC42-E6D788160BCB}" srcId="{0A29CD5D-11F6-4653-80DB-2E048FF602E7}" destId="{7BC150F5-EA7D-47DE-992D-C724F60D361F}" srcOrd="0" destOrd="0" parTransId="{709A99BD-724E-44E3-9C04-5D15B0698952}" sibTransId="{6EF74230-3443-408A-A3B9-F3FE11FE185F}"/>
    <dgm:cxn modelId="{34A612A6-C1F8-4D3A-BB39-1D2E2495950D}" type="presOf" srcId="{6A804CFB-44A4-482D-9F41-A2CF5E984DCA}" destId="{D96613CF-DB39-4672-A998-BED289CF2ED9}" srcOrd="0" destOrd="1" presId="urn:microsoft.com/office/officeart/2018/5/layout/CenteredIconLabelDescriptionList"/>
    <dgm:cxn modelId="{66D8E9B3-00DB-4304-BC5D-3CFDC163C125}" srcId="{C01F6B70-A922-4E0E-9079-0CBC96364971}" destId="{05026FC1-8DA5-4AD4-A523-B97403382E38}" srcOrd="0" destOrd="0" parTransId="{041A5600-BD83-45E4-B04B-60008FD970B8}" sibTransId="{C5841FBE-F720-4CD1-ADC2-BCEC2D05B8DD}"/>
    <dgm:cxn modelId="{4E601DCE-EB1B-441A-8535-50F578BCE2F7}" srcId="{0A29CD5D-11F6-4653-80DB-2E048FF602E7}" destId="{986F2689-33B4-470C-93F5-9D799335295C}" srcOrd="2" destOrd="0" parTransId="{4722268C-2CA0-41CC-964D-DDD490F84831}" sibTransId="{F7DAAA19-EAEE-4E1C-A483-FEE450D92D59}"/>
    <dgm:cxn modelId="{232591D9-66CA-406E-9D4E-59070E75254A}" type="presOf" srcId="{7BC150F5-EA7D-47DE-992D-C724F60D361F}" destId="{D42B489C-6DE7-4B47-A0D6-7375141BD283}" srcOrd="0" destOrd="0" presId="urn:microsoft.com/office/officeart/2018/5/layout/CenteredIconLabelDescriptionList"/>
    <dgm:cxn modelId="{3E6C60EE-AC42-4482-BECF-4DDDFA26B0E7}" type="presOf" srcId="{22BB0604-E999-4107-AB98-637D484F1CFE}" destId="{D42B489C-6DE7-4B47-A0D6-7375141BD283}" srcOrd="0" destOrd="1" presId="urn:microsoft.com/office/officeart/2018/5/layout/CenteredIconLabelDescriptionList"/>
    <dgm:cxn modelId="{B98F48FD-7C0C-41DB-A655-06F1C212DA7B}" type="presOf" srcId="{986F2689-33B4-470C-93F5-9D799335295C}" destId="{D42B489C-6DE7-4B47-A0D6-7375141BD283}" srcOrd="0" destOrd="2" presId="urn:microsoft.com/office/officeart/2018/5/layout/CenteredIconLabelDescriptionList"/>
    <dgm:cxn modelId="{0693E538-05AB-405C-B1DB-71F6CC54CF0B}" type="presParOf" srcId="{D6BC86A9-033D-44F0-B5BD-A6B61C7B8BF0}" destId="{9A8E619C-2FC9-4059-8803-D90DB7E482CC}" srcOrd="0" destOrd="0" presId="urn:microsoft.com/office/officeart/2018/5/layout/CenteredIconLabelDescriptionList"/>
    <dgm:cxn modelId="{A6C28B18-6FA0-4720-9481-1F0CAD5F550F}" type="presParOf" srcId="{9A8E619C-2FC9-4059-8803-D90DB7E482CC}" destId="{CEEFA17A-0B6D-4B3E-9FD7-A1D7CFBD073C}" srcOrd="0" destOrd="0" presId="urn:microsoft.com/office/officeart/2018/5/layout/CenteredIconLabelDescriptionList"/>
    <dgm:cxn modelId="{7E97E26F-B3D3-4057-982B-6141884AF9BC}" type="presParOf" srcId="{9A8E619C-2FC9-4059-8803-D90DB7E482CC}" destId="{F3C45CC1-1DE0-4D85-AEC0-54E8BE4B2080}" srcOrd="1" destOrd="0" presId="urn:microsoft.com/office/officeart/2018/5/layout/CenteredIconLabelDescriptionList"/>
    <dgm:cxn modelId="{7336176D-0D97-434E-9D0D-85767E9E65B7}" type="presParOf" srcId="{9A8E619C-2FC9-4059-8803-D90DB7E482CC}" destId="{69FC8140-0AD9-4150-8F42-892C67554787}" srcOrd="2" destOrd="0" presId="urn:microsoft.com/office/officeart/2018/5/layout/CenteredIconLabelDescriptionList"/>
    <dgm:cxn modelId="{8DED2FAD-E188-4540-855A-FF38796755C6}" type="presParOf" srcId="{9A8E619C-2FC9-4059-8803-D90DB7E482CC}" destId="{60459714-1CEE-4F4C-8772-14B74ADDEA90}" srcOrd="3" destOrd="0" presId="urn:microsoft.com/office/officeart/2018/5/layout/CenteredIconLabelDescriptionList"/>
    <dgm:cxn modelId="{6C94CA3B-ED3A-4A19-BB98-25EE6C497325}" type="presParOf" srcId="{9A8E619C-2FC9-4059-8803-D90DB7E482CC}" destId="{D96613CF-DB39-4672-A998-BED289CF2ED9}" srcOrd="4" destOrd="0" presId="urn:microsoft.com/office/officeart/2018/5/layout/CenteredIconLabelDescriptionList"/>
    <dgm:cxn modelId="{E402EEBC-3BA9-4AD4-9014-FC50F494F3D9}" type="presParOf" srcId="{D6BC86A9-033D-44F0-B5BD-A6B61C7B8BF0}" destId="{195E81DA-21D4-49D1-A662-9F0FBE5C6850}" srcOrd="1" destOrd="0" presId="urn:microsoft.com/office/officeart/2018/5/layout/CenteredIconLabelDescriptionList"/>
    <dgm:cxn modelId="{FA552379-DC76-4CFD-857D-3BBB6050F8FA}" type="presParOf" srcId="{D6BC86A9-033D-44F0-B5BD-A6B61C7B8BF0}" destId="{8EDCB1C0-0FE8-4403-82AD-CFF6F6CD6E6C}" srcOrd="2" destOrd="0" presId="urn:microsoft.com/office/officeart/2018/5/layout/CenteredIconLabelDescriptionList"/>
    <dgm:cxn modelId="{66D29972-94AF-4AAB-917F-EB513B2D757F}" type="presParOf" srcId="{8EDCB1C0-0FE8-4403-82AD-CFF6F6CD6E6C}" destId="{6B56C7BB-1859-420E-A7E8-1A450E8AB9B8}" srcOrd="0" destOrd="0" presId="urn:microsoft.com/office/officeart/2018/5/layout/CenteredIconLabelDescriptionList"/>
    <dgm:cxn modelId="{7DCFB47B-9F27-47A7-B7D3-BFE519D18C80}" type="presParOf" srcId="{8EDCB1C0-0FE8-4403-82AD-CFF6F6CD6E6C}" destId="{688FA238-8BCA-49B2-BF13-1BD2926ED049}" srcOrd="1" destOrd="0" presId="urn:microsoft.com/office/officeart/2018/5/layout/CenteredIconLabelDescriptionList"/>
    <dgm:cxn modelId="{69C97F1A-1D38-42A0-9F0A-0B06135CF4E1}" type="presParOf" srcId="{8EDCB1C0-0FE8-4403-82AD-CFF6F6CD6E6C}" destId="{273E892B-D491-487D-8931-8CB4E235B307}" srcOrd="2" destOrd="0" presId="urn:microsoft.com/office/officeart/2018/5/layout/CenteredIconLabelDescriptionList"/>
    <dgm:cxn modelId="{C8D91C70-FB03-4E2C-934D-258E6DAB3D56}" type="presParOf" srcId="{8EDCB1C0-0FE8-4403-82AD-CFF6F6CD6E6C}" destId="{26C08081-6F73-4435-AB5D-58D685AA45C2}" srcOrd="3" destOrd="0" presId="urn:microsoft.com/office/officeart/2018/5/layout/CenteredIconLabelDescriptionList"/>
    <dgm:cxn modelId="{5629FD59-9E49-4B8D-96F3-E037A0C1202A}" type="presParOf" srcId="{8EDCB1C0-0FE8-4403-82AD-CFF6F6CD6E6C}" destId="{D42B489C-6DE7-4B47-A0D6-7375141BD28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F7C630-6953-47E7-A0E2-77D64F268B7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1C51DA2-0DF9-4498-9F9C-D27064CA0808}">
      <dgm:prSet/>
      <dgm:spPr/>
      <dgm:t>
        <a:bodyPr/>
        <a:lstStyle/>
        <a:p>
          <a:r>
            <a:rPr lang="en-US" dirty="0"/>
            <a:t>Quality Data Collection – Be careful with Data Integrity</a:t>
          </a:r>
        </a:p>
      </dgm:t>
    </dgm:pt>
    <dgm:pt modelId="{471B462B-B9F9-4F48-92F9-7E275084710C}" type="parTrans" cxnId="{76E17184-708E-425D-9861-4E5C49D1D87F}">
      <dgm:prSet/>
      <dgm:spPr/>
      <dgm:t>
        <a:bodyPr/>
        <a:lstStyle/>
        <a:p>
          <a:endParaRPr lang="en-US"/>
        </a:p>
      </dgm:t>
    </dgm:pt>
    <dgm:pt modelId="{D1727992-C2A7-4422-9B92-FEC09AB9E588}" type="sibTrans" cxnId="{76E17184-708E-425D-9861-4E5C49D1D87F}">
      <dgm:prSet/>
      <dgm:spPr/>
      <dgm:t>
        <a:bodyPr/>
        <a:lstStyle/>
        <a:p>
          <a:endParaRPr lang="en-US"/>
        </a:p>
      </dgm:t>
    </dgm:pt>
    <dgm:pt modelId="{026B3BC2-84D9-4786-BCA2-95A9ED41DC6A}">
      <dgm:prSet/>
      <dgm:spPr/>
      <dgm:t>
        <a:bodyPr/>
        <a:lstStyle/>
        <a:p>
          <a:r>
            <a:rPr lang="en-US" dirty="0"/>
            <a:t>Sensors</a:t>
          </a:r>
        </a:p>
      </dgm:t>
    </dgm:pt>
    <dgm:pt modelId="{AABCCC85-562A-4347-A802-0151A42A40F3}" type="parTrans" cxnId="{B4B908FF-D1B7-460D-B749-228B46EED078}">
      <dgm:prSet/>
      <dgm:spPr/>
      <dgm:t>
        <a:bodyPr/>
        <a:lstStyle/>
        <a:p>
          <a:endParaRPr lang="en-US"/>
        </a:p>
      </dgm:t>
    </dgm:pt>
    <dgm:pt modelId="{77253E2A-2A72-4FAD-B920-307E72DBF7C3}" type="sibTrans" cxnId="{B4B908FF-D1B7-460D-B749-228B46EED078}">
      <dgm:prSet/>
      <dgm:spPr/>
      <dgm:t>
        <a:bodyPr/>
        <a:lstStyle/>
        <a:p>
          <a:endParaRPr lang="en-US"/>
        </a:p>
      </dgm:t>
    </dgm:pt>
    <dgm:pt modelId="{80D6F785-F09C-4289-9B4C-A134E560BDED}">
      <dgm:prSet/>
      <dgm:spPr/>
      <dgm:t>
        <a:bodyPr/>
        <a:lstStyle/>
        <a:p>
          <a:r>
            <a:rPr lang="en-US" dirty="0"/>
            <a:t>Fuel Consumption predictions</a:t>
          </a:r>
        </a:p>
      </dgm:t>
    </dgm:pt>
    <dgm:pt modelId="{7846EC17-AB8D-4248-A530-F8B2B62F4737}" type="parTrans" cxnId="{191CA75C-A31B-47D2-A502-FE336E1EA651}">
      <dgm:prSet/>
      <dgm:spPr/>
      <dgm:t>
        <a:bodyPr/>
        <a:lstStyle/>
        <a:p>
          <a:endParaRPr lang="en-US"/>
        </a:p>
      </dgm:t>
    </dgm:pt>
    <dgm:pt modelId="{9EC55AAC-2E10-4003-9842-40E1128CF499}" type="sibTrans" cxnId="{191CA75C-A31B-47D2-A502-FE336E1EA651}">
      <dgm:prSet/>
      <dgm:spPr/>
      <dgm:t>
        <a:bodyPr/>
        <a:lstStyle/>
        <a:p>
          <a:endParaRPr lang="en-US"/>
        </a:p>
      </dgm:t>
    </dgm:pt>
    <dgm:pt modelId="{34314E87-3793-4F4C-A616-79625430BE19}">
      <dgm:prSet/>
      <dgm:spPr/>
      <dgm:t>
        <a:bodyPr/>
        <a:lstStyle/>
        <a:p>
          <a:r>
            <a:rPr lang="en-US"/>
            <a:t>Material Use</a:t>
          </a:r>
        </a:p>
      </dgm:t>
    </dgm:pt>
    <dgm:pt modelId="{61DF8D0F-A667-4014-B9FE-DEE0F7E2AA75}" type="parTrans" cxnId="{4B34C0F5-E00D-40DA-9729-DCB45D1085F5}">
      <dgm:prSet/>
      <dgm:spPr/>
      <dgm:t>
        <a:bodyPr/>
        <a:lstStyle/>
        <a:p>
          <a:endParaRPr lang="en-US"/>
        </a:p>
      </dgm:t>
    </dgm:pt>
    <dgm:pt modelId="{C730D261-66C4-4517-85FA-D77402DCA400}" type="sibTrans" cxnId="{4B34C0F5-E00D-40DA-9729-DCB45D1085F5}">
      <dgm:prSet/>
      <dgm:spPr/>
      <dgm:t>
        <a:bodyPr/>
        <a:lstStyle/>
        <a:p>
          <a:endParaRPr lang="en-US"/>
        </a:p>
      </dgm:t>
    </dgm:pt>
    <dgm:pt modelId="{0F10C5DF-9133-4208-A96E-A653C3397579}">
      <dgm:prSet/>
      <dgm:spPr/>
      <dgm:t>
        <a:bodyPr/>
        <a:lstStyle/>
        <a:p>
          <a:r>
            <a:rPr lang="en-US" dirty="0"/>
            <a:t>Progress – Construction Activities</a:t>
          </a:r>
        </a:p>
      </dgm:t>
    </dgm:pt>
    <dgm:pt modelId="{0BFF8950-F5AC-456E-9BA3-1EB77E629490}" type="parTrans" cxnId="{5BBB4BF1-7132-449C-AAAC-B58D90AEAA58}">
      <dgm:prSet/>
      <dgm:spPr/>
      <dgm:t>
        <a:bodyPr/>
        <a:lstStyle/>
        <a:p>
          <a:endParaRPr lang="en-US"/>
        </a:p>
      </dgm:t>
    </dgm:pt>
    <dgm:pt modelId="{DE8971E6-625E-4F6D-9A50-EFDD277DF78D}" type="sibTrans" cxnId="{5BBB4BF1-7132-449C-AAAC-B58D90AEAA58}">
      <dgm:prSet/>
      <dgm:spPr/>
      <dgm:t>
        <a:bodyPr/>
        <a:lstStyle/>
        <a:p>
          <a:endParaRPr lang="en-US"/>
        </a:p>
      </dgm:t>
    </dgm:pt>
    <dgm:pt modelId="{D580E328-B476-435F-AA15-36115B28812B}">
      <dgm:prSet/>
      <dgm:spPr/>
      <dgm:t>
        <a:bodyPr/>
        <a:lstStyle/>
        <a:p>
          <a:r>
            <a:rPr lang="en-US" dirty="0"/>
            <a:t>Managing complete energy systems</a:t>
          </a:r>
        </a:p>
      </dgm:t>
    </dgm:pt>
    <dgm:pt modelId="{410F0C09-E634-4F93-9BE5-60CC57DCA2A7}" type="parTrans" cxnId="{13781D15-91E6-44AC-9203-492D9362A5FC}">
      <dgm:prSet/>
      <dgm:spPr/>
      <dgm:t>
        <a:bodyPr/>
        <a:lstStyle/>
        <a:p>
          <a:endParaRPr lang="en-US"/>
        </a:p>
      </dgm:t>
    </dgm:pt>
    <dgm:pt modelId="{E4CF36AA-6884-4C2D-8C4B-0FC2574363EF}" type="sibTrans" cxnId="{13781D15-91E6-44AC-9203-492D9362A5FC}">
      <dgm:prSet/>
      <dgm:spPr/>
      <dgm:t>
        <a:bodyPr/>
        <a:lstStyle/>
        <a:p>
          <a:endParaRPr lang="en-US"/>
        </a:p>
      </dgm:t>
    </dgm:pt>
    <dgm:pt modelId="{21DBF1D1-E8E0-4DB6-8752-D20B8FFE3B4E}">
      <dgm:prSet/>
      <dgm:spPr/>
      <dgm:t>
        <a:bodyPr/>
        <a:lstStyle/>
        <a:p>
          <a:r>
            <a:rPr lang="en-US" dirty="0"/>
            <a:t>We use AI in IoT to produce intelligent decision making</a:t>
          </a:r>
        </a:p>
      </dgm:t>
    </dgm:pt>
    <dgm:pt modelId="{59304382-CAD6-4612-8B16-252E7566BBFE}" type="parTrans" cxnId="{A1082DE0-5528-4F04-9384-6C135B8B3745}">
      <dgm:prSet/>
      <dgm:spPr/>
      <dgm:t>
        <a:bodyPr/>
        <a:lstStyle/>
        <a:p>
          <a:endParaRPr lang="en-US"/>
        </a:p>
      </dgm:t>
    </dgm:pt>
    <dgm:pt modelId="{81AB85E6-D7B8-4E82-8DCB-9DD44A4E4BF1}" type="sibTrans" cxnId="{A1082DE0-5528-4F04-9384-6C135B8B3745}">
      <dgm:prSet/>
      <dgm:spPr/>
      <dgm:t>
        <a:bodyPr/>
        <a:lstStyle/>
        <a:p>
          <a:endParaRPr lang="en-US"/>
        </a:p>
      </dgm:t>
    </dgm:pt>
    <dgm:pt modelId="{85EFF518-ED61-4B97-A7C9-095EE72E72CC}" type="pres">
      <dgm:prSet presAssocID="{3AF7C630-6953-47E7-A0E2-77D64F268B70}" presName="root" presStyleCnt="0">
        <dgm:presLayoutVars>
          <dgm:dir/>
          <dgm:resizeHandles val="exact"/>
        </dgm:presLayoutVars>
      </dgm:prSet>
      <dgm:spPr/>
    </dgm:pt>
    <dgm:pt modelId="{D595B652-7DD1-4316-B9D5-ADC1A7C9B6DC}" type="pres">
      <dgm:prSet presAssocID="{01C51DA2-0DF9-4498-9F9C-D27064CA0808}" presName="compNode" presStyleCnt="0"/>
      <dgm:spPr/>
    </dgm:pt>
    <dgm:pt modelId="{2CF53D18-D3E1-4E43-BA3C-727C6485728A}" type="pres">
      <dgm:prSet presAssocID="{01C51DA2-0DF9-4498-9F9C-D27064CA0808}" presName="bgRect" presStyleLbl="bgShp" presStyleIdx="0" presStyleCnt="7"/>
      <dgm:spPr/>
    </dgm:pt>
    <dgm:pt modelId="{5107B506-3A4B-4A74-A458-A15786B9C2DF}" type="pres">
      <dgm:prSet presAssocID="{01C51DA2-0DF9-4498-9F9C-D27064CA0808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CA96C0CB-5D74-4793-AF8E-06A07C447CB2}" type="pres">
      <dgm:prSet presAssocID="{01C51DA2-0DF9-4498-9F9C-D27064CA0808}" presName="spaceRect" presStyleCnt="0"/>
      <dgm:spPr/>
    </dgm:pt>
    <dgm:pt modelId="{7D8B66F1-F576-4FC1-B033-9833F97BA2DE}" type="pres">
      <dgm:prSet presAssocID="{01C51DA2-0DF9-4498-9F9C-D27064CA0808}" presName="parTx" presStyleLbl="revTx" presStyleIdx="0" presStyleCnt="7">
        <dgm:presLayoutVars>
          <dgm:chMax val="0"/>
          <dgm:chPref val="0"/>
        </dgm:presLayoutVars>
      </dgm:prSet>
      <dgm:spPr/>
    </dgm:pt>
    <dgm:pt modelId="{4F6E71CA-8190-4D5D-87C9-4F7200B5B51A}" type="pres">
      <dgm:prSet presAssocID="{D1727992-C2A7-4422-9B92-FEC09AB9E588}" presName="sibTrans" presStyleCnt="0"/>
      <dgm:spPr/>
    </dgm:pt>
    <dgm:pt modelId="{E3968157-96D1-4280-904C-DEA19A70E53A}" type="pres">
      <dgm:prSet presAssocID="{026B3BC2-84D9-4786-BCA2-95A9ED41DC6A}" presName="compNode" presStyleCnt="0"/>
      <dgm:spPr/>
    </dgm:pt>
    <dgm:pt modelId="{0E27B8D6-4EFC-4AFE-B6FB-A84A9B7F60EB}" type="pres">
      <dgm:prSet presAssocID="{026B3BC2-84D9-4786-BCA2-95A9ED41DC6A}" presName="bgRect" presStyleLbl="bgShp" presStyleIdx="1" presStyleCnt="7"/>
      <dgm:spPr/>
    </dgm:pt>
    <dgm:pt modelId="{0A136D1E-B7DC-4C70-BFBA-5575D02F0D40}" type="pres">
      <dgm:prSet presAssocID="{026B3BC2-84D9-4786-BCA2-95A9ED41DC6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C036E9F6-A82D-413F-BB9E-EDF09E4EAF1A}" type="pres">
      <dgm:prSet presAssocID="{026B3BC2-84D9-4786-BCA2-95A9ED41DC6A}" presName="spaceRect" presStyleCnt="0"/>
      <dgm:spPr/>
    </dgm:pt>
    <dgm:pt modelId="{EBF23A21-72F5-4592-AADC-5FA4699D989F}" type="pres">
      <dgm:prSet presAssocID="{026B3BC2-84D9-4786-BCA2-95A9ED41DC6A}" presName="parTx" presStyleLbl="revTx" presStyleIdx="1" presStyleCnt="7">
        <dgm:presLayoutVars>
          <dgm:chMax val="0"/>
          <dgm:chPref val="0"/>
        </dgm:presLayoutVars>
      </dgm:prSet>
      <dgm:spPr/>
    </dgm:pt>
    <dgm:pt modelId="{5A97DC24-AE45-4B26-916D-BEEB8761C803}" type="pres">
      <dgm:prSet presAssocID="{77253E2A-2A72-4FAD-B920-307E72DBF7C3}" presName="sibTrans" presStyleCnt="0"/>
      <dgm:spPr/>
    </dgm:pt>
    <dgm:pt modelId="{93916E81-F7E0-4C61-A40B-0E93BF6F3CE6}" type="pres">
      <dgm:prSet presAssocID="{80D6F785-F09C-4289-9B4C-A134E560BDED}" presName="compNode" presStyleCnt="0"/>
      <dgm:spPr/>
    </dgm:pt>
    <dgm:pt modelId="{A9E96BA8-BFDF-4D41-8430-4E1D9B2F5DCA}" type="pres">
      <dgm:prSet presAssocID="{80D6F785-F09C-4289-9B4C-A134E560BDED}" presName="bgRect" presStyleLbl="bgShp" presStyleIdx="2" presStyleCnt="7"/>
      <dgm:spPr/>
    </dgm:pt>
    <dgm:pt modelId="{1A01E445-F78A-4F59-8FB9-6277B85592B9}" type="pres">
      <dgm:prSet presAssocID="{80D6F785-F09C-4289-9B4C-A134E560BDED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38194070-F26C-4E34-8E24-271CAD633722}" type="pres">
      <dgm:prSet presAssocID="{80D6F785-F09C-4289-9B4C-A134E560BDED}" presName="spaceRect" presStyleCnt="0"/>
      <dgm:spPr/>
    </dgm:pt>
    <dgm:pt modelId="{D6E1E11E-CEE5-4664-A8D1-43704662641D}" type="pres">
      <dgm:prSet presAssocID="{80D6F785-F09C-4289-9B4C-A134E560BDED}" presName="parTx" presStyleLbl="revTx" presStyleIdx="2" presStyleCnt="7">
        <dgm:presLayoutVars>
          <dgm:chMax val="0"/>
          <dgm:chPref val="0"/>
        </dgm:presLayoutVars>
      </dgm:prSet>
      <dgm:spPr/>
    </dgm:pt>
    <dgm:pt modelId="{A8C71496-6FF6-4265-8FEC-45C1DFAD5C1D}" type="pres">
      <dgm:prSet presAssocID="{9EC55AAC-2E10-4003-9842-40E1128CF499}" presName="sibTrans" presStyleCnt="0"/>
      <dgm:spPr/>
    </dgm:pt>
    <dgm:pt modelId="{8307E4CB-2D2F-4AD9-88F8-6F492341F28B}" type="pres">
      <dgm:prSet presAssocID="{34314E87-3793-4F4C-A616-79625430BE19}" presName="compNode" presStyleCnt="0"/>
      <dgm:spPr/>
    </dgm:pt>
    <dgm:pt modelId="{B4B8738A-19A3-4A91-A4A5-65F1C80C9BB1}" type="pres">
      <dgm:prSet presAssocID="{34314E87-3793-4F4C-A616-79625430BE19}" presName="bgRect" presStyleLbl="bgShp" presStyleIdx="3" presStyleCnt="7"/>
      <dgm:spPr/>
    </dgm:pt>
    <dgm:pt modelId="{42004707-CB23-4D84-8460-B496F7D1383E}" type="pres">
      <dgm:prSet presAssocID="{34314E87-3793-4F4C-A616-79625430BE19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2DC0158-F14F-4123-952F-F04F2715E523}" type="pres">
      <dgm:prSet presAssocID="{34314E87-3793-4F4C-A616-79625430BE19}" presName="spaceRect" presStyleCnt="0"/>
      <dgm:spPr/>
    </dgm:pt>
    <dgm:pt modelId="{4DE5BBBC-41F2-49E9-8BE0-EB3EBF4A71D5}" type="pres">
      <dgm:prSet presAssocID="{34314E87-3793-4F4C-A616-79625430BE19}" presName="parTx" presStyleLbl="revTx" presStyleIdx="3" presStyleCnt="7">
        <dgm:presLayoutVars>
          <dgm:chMax val="0"/>
          <dgm:chPref val="0"/>
        </dgm:presLayoutVars>
      </dgm:prSet>
      <dgm:spPr/>
    </dgm:pt>
    <dgm:pt modelId="{84FBCBEB-D891-40F3-9C72-A4F97A72197E}" type="pres">
      <dgm:prSet presAssocID="{C730D261-66C4-4517-85FA-D77402DCA400}" presName="sibTrans" presStyleCnt="0"/>
      <dgm:spPr/>
    </dgm:pt>
    <dgm:pt modelId="{C933EC5D-5645-4E44-9D52-FC2B812CFD17}" type="pres">
      <dgm:prSet presAssocID="{0F10C5DF-9133-4208-A96E-A653C3397579}" presName="compNode" presStyleCnt="0"/>
      <dgm:spPr/>
    </dgm:pt>
    <dgm:pt modelId="{11D447F2-B6D2-4F07-A418-DF684A937010}" type="pres">
      <dgm:prSet presAssocID="{0F10C5DF-9133-4208-A96E-A653C3397579}" presName="bgRect" presStyleLbl="bgShp" presStyleIdx="4" presStyleCnt="7"/>
      <dgm:spPr/>
    </dgm:pt>
    <dgm:pt modelId="{CAB2AF30-38C3-48CB-912F-B4EA736D7FA0}" type="pres">
      <dgm:prSet presAssocID="{0F10C5DF-9133-4208-A96E-A653C3397579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A23766E8-B6A1-4476-99D3-BC410DFE8FF8}" type="pres">
      <dgm:prSet presAssocID="{0F10C5DF-9133-4208-A96E-A653C3397579}" presName="spaceRect" presStyleCnt="0"/>
      <dgm:spPr/>
    </dgm:pt>
    <dgm:pt modelId="{C3D8C028-75E8-44BD-8D6D-7D94C531673F}" type="pres">
      <dgm:prSet presAssocID="{0F10C5DF-9133-4208-A96E-A653C3397579}" presName="parTx" presStyleLbl="revTx" presStyleIdx="4" presStyleCnt="7">
        <dgm:presLayoutVars>
          <dgm:chMax val="0"/>
          <dgm:chPref val="0"/>
        </dgm:presLayoutVars>
      </dgm:prSet>
      <dgm:spPr/>
    </dgm:pt>
    <dgm:pt modelId="{7783C40C-A6B1-40B3-AE47-D7575D04286F}" type="pres">
      <dgm:prSet presAssocID="{DE8971E6-625E-4F6D-9A50-EFDD277DF78D}" presName="sibTrans" presStyleCnt="0"/>
      <dgm:spPr/>
    </dgm:pt>
    <dgm:pt modelId="{8CF99467-EEF5-41ED-B394-0326CAE9881B}" type="pres">
      <dgm:prSet presAssocID="{D580E328-B476-435F-AA15-36115B28812B}" presName="compNode" presStyleCnt="0"/>
      <dgm:spPr/>
    </dgm:pt>
    <dgm:pt modelId="{ADBBD883-AA68-4B81-AA99-6354910955E1}" type="pres">
      <dgm:prSet presAssocID="{D580E328-B476-435F-AA15-36115B28812B}" presName="bgRect" presStyleLbl="bgShp" presStyleIdx="5" presStyleCnt="7"/>
      <dgm:spPr/>
    </dgm:pt>
    <dgm:pt modelId="{ECEC7F62-677B-4863-9F97-B91BB6FB079F}" type="pres">
      <dgm:prSet presAssocID="{D580E328-B476-435F-AA15-36115B28812B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1742665-A4DB-4DFC-AFA9-ADFF3AD7BFBE}" type="pres">
      <dgm:prSet presAssocID="{D580E328-B476-435F-AA15-36115B28812B}" presName="spaceRect" presStyleCnt="0"/>
      <dgm:spPr/>
    </dgm:pt>
    <dgm:pt modelId="{0F66748A-EFE1-4C71-9D16-CEF27CEE51B0}" type="pres">
      <dgm:prSet presAssocID="{D580E328-B476-435F-AA15-36115B28812B}" presName="parTx" presStyleLbl="revTx" presStyleIdx="5" presStyleCnt="7">
        <dgm:presLayoutVars>
          <dgm:chMax val="0"/>
          <dgm:chPref val="0"/>
        </dgm:presLayoutVars>
      </dgm:prSet>
      <dgm:spPr/>
    </dgm:pt>
    <dgm:pt modelId="{98EBA808-ED1D-4A3B-8061-F12A5AC623A3}" type="pres">
      <dgm:prSet presAssocID="{E4CF36AA-6884-4C2D-8C4B-0FC2574363EF}" presName="sibTrans" presStyleCnt="0"/>
      <dgm:spPr/>
    </dgm:pt>
    <dgm:pt modelId="{69E11316-0CE2-4C31-9DEB-EE496C0677FD}" type="pres">
      <dgm:prSet presAssocID="{21DBF1D1-E8E0-4DB6-8752-D20B8FFE3B4E}" presName="compNode" presStyleCnt="0"/>
      <dgm:spPr/>
    </dgm:pt>
    <dgm:pt modelId="{A386B930-516B-4B83-9168-A33A3D41DA5D}" type="pres">
      <dgm:prSet presAssocID="{21DBF1D1-E8E0-4DB6-8752-D20B8FFE3B4E}" presName="bgRect" presStyleLbl="bgShp" presStyleIdx="6" presStyleCnt="7"/>
      <dgm:spPr/>
    </dgm:pt>
    <dgm:pt modelId="{E597AE5B-EEE5-47ED-AA1F-8D199BFC688E}" type="pres">
      <dgm:prSet presAssocID="{21DBF1D1-E8E0-4DB6-8752-D20B8FFE3B4E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CCFEEA8-EF92-48B7-8BA8-43109840F189}" type="pres">
      <dgm:prSet presAssocID="{21DBF1D1-E8E0-4DB6-8752-D20B8FFE3B4E}" presName="spaceRect" presStyleCnt="0"/>
      <dgm:spPr/>
    </dgm:pt>
    <dgm:pt modelId="{E99591E5-807A-4F57-9FB4-F9556224613F}" type="pres">
      <dgm:prSet presAssocID="{21DBF1D1-E8E0-4DB6-8752-D20B8FFE3B4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3781D15-91E6-44AC-9203-492D9362A5FC}" srcId="{3AF7C630-6953-47E7-A0E2-77D64F268B70}" destId="{D580E328-B476-435F-AA15-36115B28812B}" srcOrd="5" destOrd="0" parTransId="{410F0C09-E634-4F93-9BE5-60CC57DCA2A7}" sibTransId="{E4CF36AA-6884-4C2D-8C4B-0FC2574363EF}"/>
    <dgm:cxn modelId="{6809DE2B-22E5-4BD3-AA9B-0CD081F5E604}" type="presOf" srcId="{80D6F785-F09C-4289-9B4C-A134E560BDED}" destId="{D6E1E11E-CEE5-4664-A8D1-43704662641D}" srcOrd="0" destOrd="0" presId="urn:microsoft.com/office/officeart/2018/2/layout/IconVerticalSolidList"/>
    <dgm:cxn modelId="{191CA75C-A31B-47D2-A502-FE336E1EA651}" srcId="{3AF7C630-6953-47E7-A0E2-77D64F268B70}" destId="{80D6F785-F09C-4289-9B4C-A134E560BDED}" srcOrd="2" destOrd="0" parTransId="{7846EC17-AB8D-4248-A530-F8B2B62F4737}" sibTransId="{9EC55AAC-2E10-4003-9842-40E1128CF499}"/>
    <dgm:cxn modelId="{37A00B4A-AFA7-478B-897E-32201131D061}" type="presOf" srcId="{3AF7C630-6953-47E7-A0E2-77D64F268B70}" destId="{85EFF518-ED61-4B97-A7C9-095EE72E72CC}" srcOrd="0" destOrd="0" presId="urn:microsoft.com/office/officeart/2018/2/layout/IconVerticalSolidList"/>
    <dgm:cxn modelId="{1F488359-7CA0-48DE-A226-56CEFDC874C1}" type="presOf" srcId="{0F10C5DF-9133-4208-A96E-A653C3397579}" destId="{C3D8C028-75E8-44BD-8D6D-7D94C531673F}" srcOrd="0" destOrd="0" presId="urn:microsoft.com/office/officeart/2018/2/layout/IconVerticalSolidList"/>
    <dgm:cxn modelId="{76E17184-708E-425D-9861-4E5C49D1D87F}" srcId="{3AF7C630-6953-47E7-A0E2-77D64F268B70}" destId="{01C51DA2-0DF9-4498-9F9C-D27064CA0808}" srcOrd="0" destOrd="0" parTransId="{471B462B-B9F9-4F48-92F9-7E275084710C}" sibTransId="{D1727992-C2A7-4422-9B92-FEC09AB9E588}"/>
    <dgm:cxn modelId="{B556FABC-FBA8-416B-A796-BF05BFD53C23}" type="presOf" srcId="{01C51DA2-0DF9-4498-9F9C-D27064CA0808}" destId="{7D8B66F1-F576-4FC1-B033-9833F97BA2DE}" srcOrd="0" destOrd="0" presId="urn:microsoft.com/office/officeart/2018/2/layout/IconVerticalSolidList"/>
    <dgm:cxn modelId="{67557DBD-9859-4893-BA53-C8C7F870ED98}" type="presOf" srcId="{34314E87-3793-4F4C-A616-79625430BE19}" destId="{4DE5BBBC-41F2-49E9-8BE0-EB3EBF4A71D5}" srcOrd="0" destOrd="0" presId="urn:microsoft.com/office/officeart/2018/2/layout/IconVerticalSolidList"/>
    <dgm:cxn modelId="{9C1DEFC7-AF2F-4FCE-B2B1-75979632B499}" type="presOf" srcId="{D580E328-B476-435F-AA15-36115B28812B}" destId="{0F66748A-EFE1-4C71-9D16-CEF27CEE51B0}" srcOrd="0" destOrd="0" presId="urn:microsoft.com/office/officeart/2018/2/layout/IconVerticalSolidList"/>
    <dgm:cxn modelId="{C1FF97CF-2B89-4D49-957A-13FC54EA7A17}" type="presOf" srcId="{21DBF1D1-E8E0-4DB6-8752-D20B8FFE3B4E}" destId="{E99591E5-807A-4F57-9FB4-F9556224613F}" srcOrd="0" destOrd="0" presId="urn:microsoft.com/office/officeart/2018/2/layout/IconVerticalSolidList"/>
    <dgm:cxn modelId="{A1082DE0-5528-4F04-9384-6C135B8B3745}" srcId="{3AF7C630-6953-47E7-A0E2-77D64F268B70}" destId="{21DBF1D1-E8E0-4DB6-8752-D20B8FFE3B4E}" srcOrd="6" destOrd="0" parTransId="{59304382-CAD6-4612-8B16-252E7566BBFE}" sibTransId="{81AB85E6-D7B8-4E82-8DCB-9DD44A4E4BF1}"/>
    <dgm:cxn modelId="{5BBB4BF1-7132-449C-AAAC-B58D90AEAA58}" srcId="{3AF7C630-6953-47E7-A0E2-77D64F268B70}" destId="{0F10C5DF-9133-4208-A96E-A653C3397579}" srcOrd="4" destOrd="0" parTransId="{0BFF8950-F5AC-456E-9BA3-1EB77E629490}" sibTransId="{DE8971E6-625E-4F6D-9A50-EFDD277DF78D}"/>
    <dgm:cxn modelId="{4B34C0F5-E00D-40DA-9729-DCB45D1085F5}" srcId="{3AF7C630-6953-47E7-A0E2-77D64F268B70}" destId="{34314E87-3793-4F4C-A616-79625430BE19}" srcOrd="3" destOrd="0" parTransId="{61DF8D0F-A667-4014-B9FE-DEE0F7E2AA75}" sibTransId="{C730D261-66C4-4517-85FA-D77402DCA400}"/>
    <dgm:cxn modelId="{35556FF8-D963-4F5B-B4C2-A7A5F993341E}" type="presOf" srcId="{026B3BC2-84D9-4786-BCA2-95A9ED41DC6A}" destId="{EBF23A21-72F5-4592-AADC-5FA4699D989F}" srcOrd="0" destOrd="0" presId="urn:microsoft.com/office/officeart/2018/2/layout/IconVerticalSolidList"/>
    <dgm:cxn modelId="{B4B908FF-D1B7-460D-B749-228B46EED078}" srcId="{3AF7C630-6953-47E7-A0E2-77D64F268B70}" destId="{026B3BC2-84D9-4786-BCA2-95A9ED41DC6A}" srcOrd="1" destOrd="0" parTransId="{AABCCC85-562A-4347-A802-0151A42A40F3}" sibTransId="{77253E2A-2A72-4FAD-B920-307E72DBF7C3}"/>
    <dgm:cxn modelId="{900DB3B0-5A28-4065-9388-D6E7F29D06CA}" type="presParOf" srcId="{85EFF518-ED61-4B97-A7C9-095EE72E72CC}" destId="{D595B652-7DD1-4316-B9D5-ADC1A7C9B6DC}" srcOrd="0" destOrd="0" presId="urn:microsoft.com/office/officeart/2018/2/layout/IconVerticalSolidList"/>
    <dgm:cxn modelId="{DF473256-CC82-4F8A-A887-DEEC8DD96B63}" type="presParOf" srcId="{D595B652-7DD1-4316-B9D5-ADC1A7C9B6DC}" destId="{2CF53D18-D3E1-4E43-BA3C-727C6485728A}" srcOrd="0" destOrd="0" presId="urn:microsoft.com/office/officeart/2018/2/layout/IconVerticalSolidList"/>
    <dgm:cxn modelId="{B6124CC1-E504-4CD9-944C-0C63F521EAB5}" type="presParOf" srcId="{D595B652-7DD1-4316-B9D5-ADC1A7C9B6DC}" destId="{5107B506-3A4B-4A74-A458-A15786B9C2DF}" srcOrd="1" destOrd="0" presId="urn:microsoft.com/office/officeart/2018/2/layout/IconVerticalSolidList"/>
    <dgm:cxn modelId="{83806603-BB28-4D62-A731-20A864A5E03A}" type="presParOf" srcId="{D595B652-7DD1-4316-B9D5-ADC1A7C9B6DC}" destId="{CA96C0CB-5D74-4793-AF8E-06A07C447CB2}" srcOrd="2" destOrd="0" presId="urn:microsoft.com/office/officeart/2018/2/layout/IconVerticalSolidList"/>
    <dgm:cxn modelId="{D16C3E09-49A6-4EEA-B0A9-8EE514CEC2F8}" type="presParOf" srcId="{D595B652-7DD1-4316-B9D5-ADC1A7C9B6DC}" destId="{7D8B66F1-F576-4FC1-B033-9833F97BA2DE}" srcOrd="3" destOrd="0" presId="urn:microsoft.com/office/officeart/2018/2/layout/IconVerticalSolidList"/>
    <dgm:cxn modelId="{4C805C9B-DBEF-47D1-B3F2-DA89570C4746}" type="presParOf" srcId="{85EFF518-ED61-4B97-A7C9-095EE72E72CC}" destId="{4F6E71CA-8190-4D5D-87C9-4F7200B5B51A}" srcOrd="1" destOrd="0" presId="urn:microsoft.com/office/officeart/2018/2/layout/IconVerticalSolidList"/>
    <dgm:cxn modelId="{E6E3AC7D-E596-46A7-B426-2FB62D280D19}" type="presParOf" srcId="{85EFF518-ED61-4B97-A7C9-095EE72E72CC}" destId="{E3968157-96D1-4280-904C-DEA19A70E53A}" srcOrd="2" destOrd="0" presId="urn:microsoft.com/office/officeart/2018/2/layout/IconVerticalSolidList"/>
    <dgm:cxn modelId="{FA5C1C7A-3AE0-4853-BA78-CC7301D60A69}" type="presParOf" srcId="{E3968157-96D1-4280-904C-DEA19A70E53A}" destId="{0E27B8D6-4EFC-4AFE-B6FB-A84A9B7F60EB}" srcOrd="0" destOrd="0" presId="urn:microsoft.com/office/officeart/2018/2/layout/IconVerticalSolidList"/>
    <dgm:cxn modelId="{6D87D4FE-8E7D-49B6-85B3-92BE3E7C70BD}" type="presParOf" srcId="{E3968157-96D1-4280-904C-DEA19A70E53A}" destId="{0A136D1E-B7DC-4C70-BFBA-5575D02F0D40}" srcOrd="1" destOrd="0" presId="urn:microsoft.com/office/officeart/2018/2/layout/IconVerticalSolidList"/>
    <dgm:cxn modelId="{3ACCA921-A805-48F6-B00E-DBD77B108C3A}" type="presParOf" srcId="{E3968157-96D1-4280-904C-DEA19A70E53A}" destId="{C036E9F6-A82D-413F-BB9E-EDF09E4EAF1A}" srcOrd="2" destOrd="0" presId="urn:microsoft.com/office/officeart/2018/2/layout/IconVerticalSolidList"/>
    <dgm:cxn modelId="{2E93F7F9-6F10-480A-AC15-7D0CA8D6B161}" type="presParOf" srcId="{E3968157-96D1-4280-904C-DEA19A70E53A}" destId="{EBF23A21-72F5-4592-AADC-5FA4699D989F}" srcOrd="3" destOrd="0" presId="urn:microsoft.com/office/officeart/2018/2/layout/IconVerticalSolidList"/>
    <dgm:cxn modelId="{DFE066EC-5EB8-4FBA-AAEC-6B44D6E42EF0}" type="presParOf" srcId="{85EFF518-ED61-4B97-A7C9-095EE72E72CC}" destId="{5A97DC24-AE45-4B26-916D-BEEB8761C803}" srcOrd="3" destOrd="0" presId="urn:microsoft.com/office/officeart/2018/2/layout/IconVerticalSolidList"/>
    <dgm:cxn modelId="{73EA28E6-AD3A-439D-BDFC-CD6018538408}" type="presParOf" srcId="{85EFF518-ED61-4B97-A7C9-095EE72E72CC}" destId="{93916E81-F7E0-4C61-A40B-0E93BF6F3CE6}" srcOrd="4" destOrd="0" presId="urn:microsoft.com/office/officeart/2018/2/layout/IconVerticalSolidList"/>
    <dgm:cxn modelId="{BFAE2FAD-D5C5-4A1E-9899-124DBE4E3452}" type="presParOf" srcId="{93916E81-F7E0-4C61-A40B-0E93BF6F3CE6}" destId="{A9E96BA8-BFDF-4D41-8430-4E1D9B2F5DCA}" srcOrd="0" destOrd="0" presId="urn:microsoft.com/office/officeart/2018/2/layout/IconVerticalSolidList"/>
    <dgm:cxn modelId="{83D11620-1E62-4D48-B4C3-590EE53AA602}" type="presParOf" srcId="{93916E81-F7E0-4C61-A40B-0E93BF6F3CE6}" destId="{1A01E445-F78A-4F59-8FB9-6277B85592B9}" srcOrd="1" destOrd="0" presId="urn:microsoft.com/office/officeart/2018/2/layout/IconVerticalSolidList"/>
    <dgm:cxn modelId="{F4541BF1-7309-402E-8D89-AA9AB2C95494}" type="presParOf" srcId="{93916E81-F7E0-4C61-A40B-0E93BF6F3CE6}" destId="{38194070-F26C-4E34-8E24-271CAD633722}" srcOrd="2" destOrd="0" presId="urn:microsoft.com/office/officeart/2018/2/layout/IconVerticalSolidList"/>
    <dgm:cxn modelId="{B49C891A-AC13-41EB-8E96-10C9EAC63B07}" type="presParOf" srcId="{93916E81-F7E0-4C61-A40B-0E93BF6F3CE6}" destId="{D6E1E11E-CEE5-4664-A8D1-43704662641D}" srcOrd="3" destOrd="0" presId="urn:microsoft.com/office/officeart/2018/2/layout/IconVerticalSolidList"/>
    <dgm:cxn modelId="{1F5BF487-D131-481A-9724-7C7D84C4A24C}" type="presParOf" srcId="{85EFF518-ED61-4B97-A7C9-095EE72E72CC}" destId="{A8C71496-6FF6-4265-8FEC-45C1DFAD5C1D}" srcOrd="5" destOrd="0" presId="urn:microsoft.com/office/officeart/2018/2/layout/IconVerticalSolidList"/>
    <dgm:cxn modelId="{1F84595E-8DA0-4213-86F9-05513AC9168D}" type="presParOf" srcId="{85EFF518-ED61-4B97-A7C9-095EE72E72CC}" destId="{8307E4CB-2D2F-4AD9-88F8-6F492341F28B}" srcOrd="6" destOrd="0" presId="urn:microsoft.com/office/officeart/2018/2/layout/IconVerticalSolidList"/>
    <dgm:cxn modelId="{77211B97-82F8-45B7-94F9-E711C4E1B495}" type="presParOf" srcId="{8307E4CB-2D2F-4AD9-88F8-6F492341F28B}" destId="{B4B8738A-19A3-4A91-A4A5-65F1C80C9BB1}" srcOrd="0" destOrd="0" presId="urn:microsoft.com/office/officeart/2018/2/layout/IconVerticalSolidList"/>
    <dgm:cxn modelId="{496952F3-E608-4C8F-B77B-7E6AC770B3FB}" type="presParOf" srcId="{8307E4CB-2D2F-4AD9-88F8-6F492341F28B}" destId="{42004707-CB23-4D84-8460-B496F7D1383E}" srcOrd="1" destOrd="0" presId="urn:microsoft.com/office/officeart/2018/2/layout/IconVerticalSolidList"/>
    <dgm:cxn modelId="{383CB4DE-408D-4A75-AD21-6352E4B712D9}" type="presParOf" srcId="{8307E4CB-2D2F-4AD9-88F8-6F492341F28B}" destId="{B2DC0158-F14F-4123-952F-F04F2715E523}" srcOrd="2" destOrd="0" presId="urn:microsoft.com/office/officeart/2018/2/layout/IconVerticalSolidList"/>
    <dgm:cxn modelId="{231D613A-FA74-4CE5-B6B5-B194559761FC}" type="presParOf" srcId="{8307E4CB-2D2F-4AD9-88F8-6F492341F28B}" destId="{4DE5BBBC-41F2-49E9-8BE0-EB3EBF4A71D5}" srcOrd="3" destOrd="0" presId="urn:microsoft.com/office/officeart/2018/2/layout/IconVerticalSolidList"/>
    <dgm:cxn modelId="{10D06C28-7934-435D-81A3-3D695B3E53C7}" type="presParOf" srcId="{85EFF518-ED61-4B97-A7C9-095EE72E72CC}" destId="{84FBCBEB-D891-40F3-9C72-A4F97A72197E}" srcOrd="7" destOrd="0" presId="urn:microsoft.com/office/officeart/2018/2/layout/IconVerticalSolidList"/>
    <dgm:cxn modelId="{7D305B13-E011-4E92-AF1C-975EB126AD3E}" type="presParOf" srcId="{85EFF518-ED61-4B97-A7C9-095EE72E72CC}" destId="{C933EC5D-5645-4E44-9D52-FC2B812CFD17}" srcOrd="8" destOrd="0" presId="urn:microsoft.com/office/officeart/2018/2/layout/IconVerticalSolidList"/>
    <dgm:cxn modelId="{1161411C-14A8-41CB-9862-9307AC21EDC2}" type="presParOf" srcId="{C933EC5D-5645-4E44-9D52-FC2B812CFD17}" destId="{11D447F2-B6D2-4F07-A418-DF684A937010}" srcOrd="0" destOrd="0" presId="urn:microsoft.com/office/officeart/2018/2/layout/IconVerticalSolidList"/>
    <dgm:cxn modelId="{DB809E3D-E0BF-4B76-B943-C77A49F4A918}" type="presParOf" srcId="{C933EC5D-5645-4E44-9D52-FC2B812CFD17}" destId="{CAB2AF30-38C3-48CB-912F-B4EA736D7FA0}" srcOrd="1" destOrd="0" presId="urn:microsoft.com/office/officeart/2018/2/layout/IconVerticalSolidList"/>
    <dgm:cxn modelId="{663E1316-97C2-4E38-AEBC-5171DF840DBB}" type="presParOf" srcId="{C933EC5D-5645-4E44-9D52-FC2B812CFD17}" destId="{A23766E8-B6A1-4476-99D3-BC410DFE8FF8}" srcOrd="2" destOrd="0" presId="urn:microsoft.com/office/officeart/2018/2/layout/IconVerticalSolidList"/>
    <dgm:cxn modelId="{59923345-56A6-4F46-8DE9-50C8C0D879EC}" type="presParOf" srcId="{C933EC5D-5645-4E44-9D52-FC2B812CFD17}" destId="{C3D8C028-75E8-44BD-8D6D-7D94C531673F}" srcOrd="3" destOrd="0" presId="urn:microsoft.com/office/officeart/2018/2/layout/IconVerticalSolidList"/>
    <dgm:cxn modelId="{16AF6F93-2E12-4EF9-8246-4662ECF9EC60}" type="presParOf" srcId="{85EFF518-ED61-4B97-A7C9-095EE72E72CC}" destId="{7783C40C-A6B1-40B3-AE47-D7575D04286F}" srcOrd="9" destOrd="0" presId="urn:microsoft.com/office/officeart/2018/2/layout/IconVerticalSolidList"/>
    <dgm:cxn modelId="{D6C3D3CF-54AD-4EB0-861E-73ADD0172349}" type="presParOf" srcId="{85EFF518-ED61-4B97-A7C9-095EE72E72CC}" destId="{8CF99467-EEF5-41ED-B394-0326CAE9881B}" srcOrd="10" destOrd="0" presId="urn:microsoft.com/office/officeart/2018/2/layout/IconVerticalSolidList"/>
    <dgm:cxn modelId="{A028DABB-5548-49F8-B275-B89971A97D38}" type="presParOf" srcId="{8CF99467-EEF5-41ED-B394-0326CAE9881B}" destId="{ADBBD883-AA68-4B81-AA99-6354910955E1}" srcOrd="0" destOrd="0" presId="urn:microsoft.com/office/officeart/2018/2/layout/IconVerticalSolidList"/>
    <dgm:cxn modelId="{09150EC8-6524-4A00-85AC-4885312C7926}" type="presParOf" srcId="{8CF99467-EEF5-41ED-B394-0326CAE9881B}" destId="{ECEC7F62-677B-4863-9F97-B91BB6FB079F}" srcOrd="1" destOrd="0" presId="urn:microsoft.com/office/officeart/2018/2/layout/IconVerticalSolidList"/>
    <dgm:cxn modelId="{C486E8A1-BC0B-4109-9460-9679B9140B81}" type="presParOf" srcId="{8CF99467-EEF5-41ED-B394-0326CAE9881B}" destId="{D1742665-A4DB-4DFC-AFA9-ADFF3AD7BFBE}" srcOrd="2" destOrd="0" presId="urn:microsoft.com/office/officeart/2018/2/layout/IconVerticalSolidList"/>
    <dgm:cxn modelId="{55899463-580B-4075-8334-2B3CEF932C37}" type="presParOf" srcId="{8CF99467-EEF5-41ED-B394-0326CAE9881B}" destId="{0F66748A-EFE1-4C71-9D16-CEF27CEE51B0}" srcOrd="3" destOrd="0" presId="urn:microsoft.com/office/officeart/2018/2/layout/IconVerticalSolidList"/>
    <dgm:cxn modelId="{1E4D0CE3-7E08-43DE-9E4D-6FE08A197481}" type="presParOf" srcId="{85EFF518-ED61-4B97-A7C9-095EE72E72CC}" destId="{98EBA808-ED1D-4A3B-8061-F12A5AC623A3}" srcOrd="11" destOrd="0" presId="urn:microsoft.com/office/officeart/2018/2/layout/IconVerticalSolidList"/>
    <dgm:cxn modelId="{6CFA8562-9FA8-48E6-A5B5-808807EA6A64}" type="presParOf" srcId="{85EFF518-ED61-4B97-A7C9-095EE72E72CC}" destId="{69E11316-0CE2-4C31-9DEB-EE496C0677FD}" srcOrd="12" destOrd="0" presId="urn:microsoft.com/office/officeart/2018/2/layout/IconVerticalSolidList"/>
    <dgm:cxn modelId="{ABEB34EC-0091-4D41-9DF4-CAFAF09606CB}" type="presParOf" srcId="{69E11316-0CE2-4C31-9DEB-EE496C0677FD}" destId="{A386B930-516B-4B83-9168-A33A3D41DA5D}" srcOrd="0" destOrd="0" presId="urn:microsoft.com/office/officeart/2018/2/layout/IconVerticalSolidList"/>
    <dgm:cxn modelId="{3D283BEE-D5CD-41C4-A15C-6C54CAADCE46}" type="presParOf" srcId="{69E11316-0CE2-4C31-9DEB-EE496C0677FD}" destId="{E597AE5B-EEE5-47ED-AA1F-8D199BFC688E}" srcOrd="1" destOrd="0" presId="urn:microsoft.com/office/officeart/2018/2/layout/IconVerticalSolidList"/>
    <dgm:cxn modelId="{CF08B99C-D613-40FD-A738-81E0CDA54C5C}" type="presParOf" srcId="{69E11316-0CE2-4C31-9DEB-EE496C0677FD}" destId="{FCCFEEA8-EF92-48B7-8BA8-43109840F189}" srcOrd="2" destOrd="0" presId="urn:microsoft.com/office/officeart/2018/2/layout/IconVerticalSolidList"/>
    <dgm:cxn modelId="{667E19BC-00F1-4E27-A89E-869D895DFE21}" type="presParOf" srcId="{69E11316-0CE2-4C31-9DEB-EE496C0677FD}" destId="{E99591E5-807A-4F57-9FB4-F9556224613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E2B4-3744-4200-AF24-F828A20208FF}">
      <dsp:nvSpPr>
        <dsp:cNvPr id="0" name=""/>
        <dsp:cNvSpPr/>
      </dsp:nvSpPr>
      <dsp:spPr>
        <a:xfrm>
          <a:off x="0" y="501934"/>
          <a:ext cx="6666833" cy="219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04012" rIns="517420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Big data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Anonymity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Cloud Computing</a:t>
          </a:r>
        </a:p>
      </dsp:txBody>
      <dsp:txXfrm>
        <a:off x="0" y="501934"/>
        <a:ext cx="6666833" cy="2192400"/>
      </dsp:txXfrm>
    </dsp:sp>
    <dsp:sp modelId="{DB477473-B862-4974-BD15-22C78A662444}">
      <dsp:nvSpPr>
        <dsp:cNvPr id="0" name=""/>
        <dsp:cNvSpPr/>
      </dsp:nvSpPr>
      <dsp:spPr>
        <a:xfrm>
          <a:off x="333341" y="73894"/>
          <a:ext cx="4666783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Enablers</a:t>
          </a:r>
        </a:p>
      </dsp:txBody>
      <dsp:txXfrm>
        <a:off x="375131" y="115684"/>
        <a:ext cx="4583203" cy="772500"/>
      </dsp:txXfrm>
    </dsp:sp>
    <dsp:sp modelId="{F30575BA-8DF5-4799-A950-856B9967767F}">
      <dsp:nvSpPr>
        <dsp:cNvPr id="0" name=""/>
        <dsp:cNvSpPr/>
      </dsp:nvSpPr>
      <dsp:spPr>
        <a:xfrm>
          <a:off x="0" y="3278974"/>
          <a:ext cx="6666833" cy="210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04012" rIns="517420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Commercial / Project Risks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Hierarchical Ecosystem – Vertical &amp; Horizontal</a:t>
          </a:r>
        </a:p>
      </dsp:txBody>
      <dsp:txXfrm>
        <a:off x="0" y="3278974"/>
        <a:ext cx="6666833" cy="2101050"/>
      </dsp:txXfrm>
    </dsp:sp>
    <dsp:sp modelId="{26D3A320-B79C-4A6F-80A3-76DB98B5B153}">
      <dsp:nvSpPr>
        <dsp:cNvPr id="0" name=""/>
        <dsp:cNvSpPr/>
      </dsp:nvSpPr>
      <dsp:spPr>
        <a:xfrm>
          <a:off x="333341" y="2850934"/>
          <a:ext cx="4666783" cy="8560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Barriers</a:t>
          </a:r>
        </a:p>
      </dsp:txBody>
      <dsp:txXfrm>
        <a:off x="375131" y="2892724"/>
        <a:ext cx="4583203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83C9-3864-45E0-AD85-5DB02C9DCA52}">
      <dsp:nvSpPr>
        <dsp:cNvPr id="0" name=""/>
        <dsp:cNvSpPr/>
      </dsp:nvSpPr>
      <dsp:spPr>
        <a:xfrm>
          <a:off x="0" y="5253990"/>
          <a:ext cx="1734659" cy="11494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69" tIns="142240" rIns="123369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Digitalization</a:t>
          </a:r>
        </a:p>
      </dsp:txBody>
      <dsp:txXfrm>
        <a:off x="0" y="5253990"/>
        <a:ext cx="1734659" cy="1149444"/>
      </dsp:txXfrm>
    </dsp:sp>
    <dsp:sp modelId="{DDDFBB57-5CD1-4C78-8B1F-63EBCEF53BC9}">
      <dsp:nvSpPr>
        <dsp:cNvPr id="0" name=""/>
        <dsp:cNvSpPr/>
      </dsp:nvSpPr>
      <dsp:spPr>
        <a:xfrm>
          <a:off x="1734658" y="5253990"/>
          <a:ext cx="5203977" cy="114944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61" tIns="228600" rIns="105561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Intelligent Q &amp; 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Non-obvious insights</a:t>
          </a:r>
        </a:p>
      </dsp:txBody>
      <dsp:txXfrm>
        <a:off x="1734658" y="5253990"/>
        <a:ext cx="5203977" cy="1149444"/>
      </dsp:txXfrm>
    </dsp:sp>
    <dsp:sp modelId="{6A101A62-4CAC-45FA-BC68-0578DC62C114}">
      <dsp:nvSpPr>
        <dsp:cNvPr id="0" name=""/>
        <dsp:cNvSpPr/>
      </dsp:nvSpPr>
      <dsp:spPr>
        <a:xfrm rot="10800000">
          <a:off x="0" y="3503386"/>
          <a:ext cx="1734659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69" tIns="142240" rIns="123369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Ethics</a:t>
          </a:r>
        </a:p>
      </dsp:txBody>
      <dsp:txXfrm rot="-10800000">
        <a:off x="0" y="3503386"/>
        <a:ext cx="1734659" cy="1149099"/>
      </dsp:txXfrm>
    </dsp:sp>
    <dsp:sp modelId="{4DC32D70-1719-4E1E-9877-9723F0E6532B}">
      <dsp:nvSpPr>
        <dsp:cNvPr id="0" name=""/>
        <dsp:cNvSpPr/>
      </dsp:nvSpPr>
      <dsp:spPr>
        <a:xfrm>
          <a:off x="1734658" y="3503386"/>
          <a:ext cx="5203977" cy="1149099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61" tIns="203200" rIns="105561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Fair usage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Nondiscriminatory (Skills transformation)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Social – Technical Barrier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What should we be teaching our younger workforce?</a:t>
          </a:r>
        </a:p>
      </dsp:txBody>
      <dsp:txXfrm>
        <a:off x="1734658" y="3503386"/>
        <a:ext cx="5203977" cy="1149099"/>
      </dsp:txXfrm>
    </dsp:sp>
    <dsp:sp modelId="{A7FE1895-1267-4F91-B6A1-40C3C2F3ADE5}">
      <dsp:nvSpPr>
        <dsp:cNvPr id="0" name=""/>
        <dsp:cNvSpPr/>
      </dsp:nvSpPr>
      <dsp:spPr>
        <a:xfrm rot="10800000">
          <a:off x="0" y="1752781"/>
          <a:ext cx="1734659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69" tIns="142240" rIns="123369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Automation</a:t>
          </a:r>
        </a:p>
      </dsp:txBody>
      <dsp:txXfrm rot="-10800000">
        <a:off x="0" y="1752781"/>
        <a:ext cx="1734659" cy="1149099"/>
      </dsp:txXfrm>
    </dsp:sp>
    <dsp:sp modelId="{7E327278-C4D1-4E76-A655-37E312AB1441}">
      <dsp:nvSpPr>
        <dsp:cNvPr id="0" name=""/>
        <dsp:cNvSpPr/>
      </dsp:nvSpPr>
      <dsp:spPr>
        <a:xfrm>
          <a:off x="1734658" y="1752781"/>
          <a:ext cx="5203977" cy="1149099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61" tIns="228600" rIns="105561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Application of Machine Learning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Data Engineering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Predictive Maintenance</a:t>
          </a:r>
        </a:p>
      </dsp:txBody>
      <dsp:txXfrm>
        <a:off x="1734658" y="1752781"/>
        <a:ext cx="5203977" cy="1149099"/>
      </dsp:txXfrm>
    </dsp:sp>
    <dsp:sp modelId="{072EFE91-E50B-4F79-8321-CB0232D6A334}">
      <dsp:nvSpPr>
        <dsp:cNvPr id="0" name=""/>
        <dsp:cNvSpPr/>
      </dsp:nvSpPr>
      <dsp:spPr>
        <a:xfrm rot="10800000">
          <a:off x="0" y="2177"/>
          <a:ext cx="1734659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69" tIns="142240" rIns="123369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Planning/Cost/ Schedule</a:t>
          </a:r>
        </a:p>
      </dsp:txBody>
      <dsp:txXfrm rot="-10800000">
        <a:off x="0" y="2177"/>
        <a:ext cx="1734659" cy="1149099"/>
      </dsp:txXfrm>
    </dsp:sp>
    <dsp:sp modelId="{6AC41482-EBEC-4E65-A53D-FCDE5330EEFC}">
      <dsp:nvSpPr>
        <dsp:cNvPr id="0" name=""/>
        <dsp:cNvSpPr/>
      </dsp:nvSpPr>
      <dsp:spPr>
        <a:xfrm>
          <a:off x="1734658" y="2177"/>
          <a:ext cx="5203977" cy="114909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61" tIns="228600" rIns="105561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 use AI to assist in planning, scheduling &amp; controlling costs</a:t>
          </a:r>
        </a:p>
      </dsp:txBody>
      <dsp:txXfrm>
        <a:off x="1734658" y="2177"/>
        <a:ext cx="5203977" cy="1149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E2AB0-9A5F-4214-8DF9-97A9BE421A43}">
      <dsp:nvSpPr>
        <dsp:cNvPr id="0" name=""/>
        <dsp:cNvSpPr/>
      </dsp:nvSpPr>
      <dsp:spPr>
        <a:xfrm>
          <a:off x="0" y="5253990"/>
          <a:ext cx="1591978" cy="11494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56032" rIns="113221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Drones</a:t>
          </a:r>
          <a:endParaRPr lang="en-US" sz="3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5253990"/>
        <a:ext cx="1591978" cy="1149444"/>
      </dsp:txXfrm>
    </dsp:sp>
    <dsp:sp modelId="{5BC85C82-8B76-4F99-AC24-47F42113F64B}">
      <dsp:nvSpPr>
        <dsp:cNvPr id="0" name=""/>
        <dsp:cNvSpPr/>
      </dsp:nvSpPr>
      <dsp:spPr>
        <a:xfrm>
          <a:off x="1591978" y="5253990"/>
          <a:ext cx="4775934" cy="114944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241300" rIns="9687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Image </a:t>
          </a:r>
          <a:r>
            <a:rPr lang="en-US" sz="2400" kern="1200" dirty="0"/>
            <a:t>Capture</a:t>
          </a:r>
          <a:endParaRPr lang="en-US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Process</a:t>
          </a:r>
        </a:p>
      </dsp:txBody>
      <dsp:txXfrm>
        <a:off x="1591978" y="5253990"/>
        <a:ext cx="4775934" cy="1149444"/>
      </dsp:txXfrm>
    </dsp:sp>
    <dsp:sp modelId="{1BF491B2-445C-442F-8727-C87E3AEBD6B5}">
      <dsp:nvSpPr>
        <dsp:cNvPr id="0" name=""/>
        <dsp:cNvSpPr/>
      </dsp:nvSpPr>
      <dsp:spPr>
        <a:xfrm rot="10800000">
          <a:off x="0" y="3503386"/>
          <a:ext cx="1591978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56032" rIns="11322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AR/MR</a:t>
          </a:r>
        </a:p>
      </dsp:txBody>
      <dsp:txXfrm rot="-10800000">
        <a:off x="0" y="3503386"/>
        <a:ext cx="1591978" cy="1149099"/>
      </dsp:txXfrm>
    </dsp:sp>
    <dsp:sp modelId="{606FB7FE-7D74-4513-890A-026392B402DA}">
      <dsp:nvSpPr>
        <dsp:cNvPr id="0" name=""/>
        <dsp:cNvSpPr/>
      </dsp:nvSpPr>
      <dsp:spPr>
        <a:xfrm>
          <a:off x="1591978" y="3503386"/>
          <a:ext cx="4775934" cy="1149099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AI for additional contextual information</a:t>
          </a:r>
        </a:p>
      </dsp:txBody>
      <dsp:txXfrm>
        <a:off x="1591978" y="3503386"/>
        <a:ext cx="4775934" cy="1149099"/>
      </dsp:txXfrm>
    </dsp:sp>
    <dsp:sp modelId="{6A101A62-4CAC-45FA-BC68-0578DC62C114}">
      <dsp:nvSpPr>
        <dsp:cNvPr id="0" name=""/>
        <dsp:cNvSpPr/>
      </dsp:nvSpPr>
      <dsp:spPr>
        <a:xfrm rot="10800000">
          <a:off x="0" y="1752781"/>
          <a:ext cx="1591978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56032" rIns="11322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Risk</a:t>
          </a:r>
        </a:p>
      </dsp:txBody>
      <dsp:txXfrm rot="-10800000">
        <a:off x="0" y="1752781"/>
        <a:ext cx="1591978" cy="1149099"/>
      </dsp:txXfrm>
    </dsp:sp>
    <dsp:sp modelId="{4DC32D70-1719-4E1E-9877-9723F0E6532B}">
      <dsp:nvSpPr>
        <dsp:cNvPr id="0" name=""/>
        <dsp:cNvSpPr/>
      </dsp:nvSpPr>
      <dsp:spPr>
        <a:xfrm>
          <a:off x="1591978" y="1752781"/>
          <a:ext cx="4775934" cy="1149099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Pre-emptive Mitigation</a:t>
          </a:r>
        </a:p>
      </dsp:txBody>
      <dsp:txXfrm>
        <a:off x="1591978" y="1752781"/>
        <a:ext cx="4775934" cy="1149099"/>
      </dsp:txXfrm>
    </dsp:sp>
    <dsp:sp modelId="{A7FE1895-1267-4F91-B6A1-40C3C2F3ADE5}">
      <dsp:nvSpPr>
        <dsp:cNvPr id="0" name=""/>
        <dsp:cNvSpPr/>
      </dsp:nvSpPr>
      <dsp:spPr>
        <a:xfrm rot="10800000">
          <a:off x="0" y="2177"/>
          <a:ext cx="1591978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56032" rIns="11322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IoT</a:t>
          </a:r>
        </a:p>
      </dsp:txBody>
      <dsp:txXfrm rot="-10800000">
        <a:off x="0" y="2177"/>
        <a:ext cx="1591978" cy="1149099"/>
      </dsp:txXfrm>
    </dsp:sp>
    <dsp:sp modelId="{7E327278-C4D1-4E76-A655-37E312AB1441}">
      <dsp:nvSpPr>
        <dsp:cNvPr id="0" name=""/>
        <dsp:cNvSpPr/>
      </dsp:nvSpPr>
      <dsp:spPr>
        <a:xfrm>
          <a:off x="1591978" y="2177"/>
          <a:ext cx="4775934" cy="114909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Intelligent decision making</a:t>
          </a:r>
        </a:p>
      </dsp:txBody>
      <dsp:txXfrm>
        <a:off x="1591978" y="2177"/>
        <a:ext cx="4775934" cy="11490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512AF-808B-4E93-989F-4A1B32A32446}">
      <dsp:nvSpPr>
        <dsp:cNvPr id="0" name=""/>
        <dsp:cNvSpPr/>
      </dsp:nvSpPr>
      <dsp:spPr>
        <a:xfrm>
          <a:off x="53" y="218316"/>
          <a:ext cx="5106412" cy="460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Digitalization</a:t>
          </a:r>
        </a:p>
      </dsp:txBody>
      <dsp:txXfrm>
        <a:off x="53" y="218316"/>
        <a:ext cx="5106412" cy="460800"/>
      </dsp:txXfrm>
    </dsp:sp>
    <dsp:sp modelId="{85B99615-7567-4383-A651-D2C2282E7B46}">
      <dsp:nvSpPr>
        <dsp:cNvPr id="0" name=""/>
        <dsp:cNvSpPr/>
      </dsp:nvSpPr>
      <dsp:spPr>
        <a:xfrm>
          <a:off x="53" y="679116"/>
          <a:ext cx="5106412" cy="329537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Cloud </a:t>
          </a:r>
          <a:r>
            <a:rPr lang="en-US" sz="1800" kern="1200" dirty="0"/>
            <a:t>Computing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Collaboration/communications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Knowledge sharing efficiency</a:t>
          </a:r>
        </a:p>
      </dsp:txBody>
      <dsp:txXfrm>
        <a:off x="53" y="679116"/>
        <a:ext cx="5106412" cy="3295372"/>
      </dsp:txXfrm>
    </dsp:sp>
    <dsp:sp modelId="{DD93E48B-F6F3-41E2-9F09-D4BCFA71F7F1}">
      <dsp:nvSpPr>
        <dsp:cNvPr id="0" name=""/>
        <dsp:cNvSpPr/>
      </dsp:nvSpPr>
      <dsp:spPr>
        <a:xfrm>
          <a:off x="5821363" y="218316"/>
          <a:ext cx="5106412" cy="4608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Schedule</a:t>
          </a:r>
        </a:p>
      </dsp:txBody>
      <dsp:txXfrm>
        <a:off x="5821363" y="218316"/>
        <a:ext cx="5106412" cy="460800"/>
      </dsp:txXfrm>
    </dsp:sp>
    <dsp:sp modelId="{FD3C6B9C-0F4C-49E4-A21A-7118869BFE9C}">
      <dsp:nvSpPr>
        <dsp:cNvPr id="0" name=""/>
        <dsp:cNvSpPr/>
      </dsp:nvSpPr>
      <dsp:spPr>
        <a:xfrm>
          <a:off x="5821363" y="679116"/>
          <a:ext cx="5106412" cy="3295372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Prediction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Weather flooding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More accurate optionee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Apply AI in planning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Check new resources / data vs old data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Adapt live program based on local environmental data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Auto reporting of commercial impact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Trends – Share anonymous IPLOCA Big Data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Brand new processes, people think the information is correct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Social Impact</a:t>
          </a:r>
        </a:p>
      </dsp:txBody>
      <dsp:txXfrm>
        <a:off x="5821363" y="679116"/>
        <a:ext cx="5106412" cy="32953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4F678-245E-4873-9859-CE71402EB79B}">
      <dsp:nvSpPr>
        <dsp:cNvPr id="0" name=""/>
        <dsp:cNvSpPr/>
      </dsp:nvSpPr>
      <dsp:spPr>
        <a:xfrm>
          <a:off x="8704" y="1130390"/>
          <a:ext cx="1753978" cy="5261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03" tIns="138603" rIns="138603" bIns="13860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Control Systems</a:t>
          </a:r>
        </a:p>
      </dsp:txBody>
      <dsp:txXfrm>
        <a:off x="8704" y="1130390"/>
        <a:ext cx="1753978" cy="526193"/>
      </dsp:txXfrm>
    </dsp:sp>
    <dsp:sp modelId="{B991336C-FDF0-427E-921E-8EB2D779968E}">
      <dsp:nvSpPr>
        <dsp:cNvPr id="0" name=""/>
        <dsp:cNvSpPr/>
      </dsp:nvSpPr>
      <dsp:spPr>
        <a:xfrm>
          <a:off x="8704" y="1656584"/>
          <a:ext cx="1753978" cy="28649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254" tIns="173254" rIns="173254" bIns="173254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Data Engineering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Cleaning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Featuring Collection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Formatting</a:t>
          </a:r>
        </a:p>
      </dsp:txBody>
      <dsp:txXfrm>
        <a:off x="8704" y="1656584"/>
        <a:ext cx="1753978" cy="2864979"/>
      </dsp:txXfrm>
    </dsp:sp>
    <dsp:sp modelId="{71559721-B25E-410C-B12F-AB7B9A526E1B}">
      <dsp:nvSpPr>
        <dsp:cNvPr id="0" name=""/>
        <dsp:cNvSpPr/>
      </dsp:nvSpPr>
      <dsp:spPr>
        <a:xfrm>
          <a:off x="1870471" y="1130390"/>
          <a:ext cx="1753978" cy="5261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03" tIns="138603" rIns="138603" bIns="13860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Cost Control</a:t>
          </a:r>
        </a:p>
      </dsp:txBody>
      <dsp:txXfrm>
        <a:off x="1870471" y="1130390"/>
        <a:ext cx="1753978" cy="526193"/>
      </dsp:txXfrm>
    </dsp:sp>
    <dsp:sp modelId="{6735EB66-F648-458B-8318-9EDE65078467}">
      <dsp:nvSpPr>
        <dsp:cNvPr id="0" name=""/>
        <dsp:cNvSpPr/>
      </dsp:nvSpPr>
      <dsp:spPr>
        <a:xfrm>
          <a:off x="1870471" y="1656584"/>
          <a:ext cx="1753978" cy="28649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254" tIns="173254" rIns="173254" bIns="173254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Estimating – checking against past/old data</a:t>
          </a:r>
        </a:p>
      </dsp:txBody>
      <dsp:txXfrm>
        <a:off x="1870471" y="1656584"/>
        <a:ext cx="1753978" cy="2864979"/>
      </dsp:txXfrm>
    </dsp:sp>
    <dsp:sp modelId="{22DA4085-CC56-4729-AE61-96873EE6B366}">
      <dsp:nvSpPr>
        <dsp:cNvPr id="0" name=""/>
        <dsp:cNvSpPr/>
      </dsp:nvSpPr>
      <dsp:spPr>
        <a:xfrm>
          <a:off x="3732239" y="1130390"/>
          <a:ext cx="1753978" cy="5261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03" tIns="138603" rIns="138603" bIns="13860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Resource Optimization</a:t>
          </a:r>
        </a:p>
      </dsp:txBody>
      <dsp:txXfrm>
        <a:off x="3732239" y="1130390"/>
        <a:ext cx="1753978" cy="526193"/>
      </dsp:txXfrm>
    </dsp:sp>
    <dsp:sp modelId="{B65601C2-46F3-4A79-A9B4-197613BAEFF3}">
      <dsp:nvSpPr>
        <dsp:cNvPr id="0" name=""/>
        <dsp:cNvSpPr/>
      </dsp:nvSpPr>
      <dsp:spPr>
        <a:xfrm>
          <a:off x="3732239" y="1656584"/>
          <a:ext cx="1753978" cy="28649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254" tIns="173254" rIns="173254" bIns="173254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Intelligent Deconfliction to assist in planning, scheduling &amp; cost control</a:t>
          </a:r>
        </a:p>
      </dsp:txBody>
      <dsp:txXfrm>
        <a:off x="3732239" y="1656584"/>
        <a:ext cx="1753978" cy="28649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AB220-EB70-469D-9EB0-86B8BED7C5ED}">
      <dsp:nvSpPr>
        <dsp:cNvPr id="0" name=""/>
        <dsp:cNvSpPr/>
      </dsp:nvSpPr>
      <dsp:spPr>
        <a:xfrm>
          <a:off x="987354" y="57152"/>
          <a:ext cx="3948922" cy="3451855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Predictive Maintenance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Design Templating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Pattern Finding reliable data feedback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Fully automatic welding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Auto adjustments</a:t>
          </a:r>
        </a:p>
      </dsp:txBody>
      <dsp:txXfrm>
        <a:off x="1974584" y="574930"/>
        <a:ext cx="1925099" cy="2416299"/>
      </dsp:txXfrm>
    </dsp:sp>
    <dsp:sp modelId="{39F41CEC-6AE1-4495-8B1F-A0A252F40FD1}">
      <dsp:nvSpPr>
        <dsp:cNvPr id="0" name=""/>
        <dsp:cNvSpPr/>
      </dsp:nvSpPr>
      <dsp:spPr>
        <a:xfrm>
          <a:off x="123" y="795849"/>
          <a:ext cx="1974461" cy="19744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Automation</a:t>
          </a:r>
        </a:p>
      </dsp:txBody>
      <dsp:txXfrm>
        <a:off x="289276" y="1085002"/>
        <a:ext cx="1396155" cy="1396155"/>
      </dsp:txXfrm>
    </dsp:sp>
    <dsp:sp modelId="{2E53AD68-03A7-42BF-B8E6-2372FA32E4F1}">
      <dsp:nvSpPr>
        <dsp:cNvPr id="0" name=""/>
        <dsp:cNvSpPr/>
      </dsp:nvSpPr>
      <dsp:spPr>
        <a:xfrm>
          <a:off x="6170314" y="57152"/>
          <a:ext cx="3948922" cy="3451855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Image Capture Process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Quality Trust Emergency Response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Fast / safer AI Copilot to keep drone compliant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Material Delivery</a:t>
          </a:r>
        </a:p>
      </dsp:txBody>
      <dsp:txXfrm>
        <a:off x="7157544" y="574930"/>
        <a:ext cx="1925099" cy="2416299"/>
      </dsp:txXfrm>
    </dsp:sp>
    <dsp:sp modelId="{C3079D97-CE46-4408-BDD7-6158A2343BD6}">
      <dsp:nvSpPr>
        <dsp:cNvPr id="0" name=""/>
        <dsp:cNvSpPr/>
      </dsp:nvSpPr>
      <dsp:spPr>
        <a:xfrm>
          <a:off x="5183083" y="795849"/>
          <a:ext cx="1974461" cy="19744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Drones</a:t>
          </a:r>
        </a:p>
      </dsp:txBody>
      <dsp:txXfrm>
        <a:off x="5472236" y="1085002"/>
        <a:ext cx="1396155" cy="13961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FA17A-0B6D-4B3E-9FD7-A1D7CFBD073C}">
      <dsp:nvSpPr>
        <dsp:cNvPr id="0" name=""/>
        <dsp:cNvSpPr/>
      </dsp:nvSpPr>
      <dsp:spPr>
        <a:xfrm>
          <a:off x="2169914" y="28812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C8140-0AD9-4150-8F42-892C67554787}">
      <dsp:nvSpPr>
        <dsp:cNvPr id="0" name=""/>
        <dsp:cNvSpPr/>
      </dsp:nvSpPr>
      <dsp:spPr>
        <a:xfrm>
          <a:off x="765914" y="195563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AR / MR</a:t>
          </a:r>
        </a:p>
      </dsp:txBody>
      <dsp:txXfrm>
        <a:off x="765914" y="1955639"/>
        <a:ext cx="4320000" cy="648000"/>
      </dsp:txXfrm>
    </dsp:sp>
    <dsp:sp modelId="{D96613CF-DB39-4672-A998-BED289CF2ED9}">
      <dsp:nvSpPr>
        <dsp:cNvPr id="0" name=""/>
        <dsp:cNvSpPr/>
      </dsp:nvSpPr>
      <dsp:spPr>
        <a:xfrm>
          <a:off x="765914" y="2675970"/>
          <a:ext cx="4320000" cy="1228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Image Overlay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Interaction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Overlay of metadata (AI for additional contextual info)</a:t>
          </a:r>
        </a:p>
      </dsp:txBody>
      <dsp:txXfrm>
        <a:off x="765914" y="2675970"/>
        <a:ext cx="4320000" cy="1228707"/>
      </dsp:txXfrm>
    </dsp:sp>
    <dsp:sp modelId="{6B56C7BB-1859-420E-A7E8-1A450E8AB9B8}">
      <dsp:nvSpPr>
        <dsp:cNvPr id="0" name=""/>
        <dsp:cNvSpPr/>
      </dsp:nvSpPr>
      <dsp:spPr>
        <a:xfrm>
          <a:off x="7245914" y="28812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E892B-D491-487D-8931-8CB4E235B307}">
      <dsp:nvSpPr>
        <dsp:cNvPr id="0" name=""/>
        <dsp:cNvSpPr/>
      </dsp:nvSpPr>
      <dsp:spPr>
        <a:xfrm>
          <a:off x="5841914" y="195563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Machine Learning</a:t>
          </a:r>
        </a:p>
      </dsp:txBody>
      <dsp:txXfrm>
        <a:off x="5841914" y="1955639"/>
        <a:ext cx="4320000" cy="648000"/>
      </dsp:txXfrm>
    </dsp:sp>
    <dsp:sp modelId="{D42B489C-6DE7-4B47-A0D6-7375141BD283}">
      <dsp:nvSpPr>
        <dsp:cNvPr id="0" name=""/>
        <dsp:cNvSpPr/>
      </dsp:nvSpPr>
      <dsp:spPr>
        <a:xfrm>
          <a:off x="5841914" y="2675970"/>
          <a:ext cx="4320000" cy="1228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Ethics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Personal Redundancy Insight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Data Cleaning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Checking Duplicates</a:t>
          </a:r>
        </a:p>
      </dsp:txBody>
      <dsp:txXfrm>
        <a:off x="5841914" y="2675970"/>
        <a:ext cx="4320000" cy="12287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53D18-D3E1-4E43-BA3C-727C6485728A}">
      <dsp:nvSpPr>
        <dsp:cNvPr id="0" name=""/>
        <dsp:cNvSpPr/>
      </dsp:nvSpPr>
      <dsp:spPr>
        <a:xfrm>
          <a:off x="0" y="502"/>
          <a:ext cx="6301601" cy="691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7B506-3A4B-4A74-A458-A15786B9C2DF}">
      <dsp:nvSpPr>
        <dsp:cNvPr id="0" name=""/>
        <dsp:cNvSpPr/>
      </dsp:nvSpPr>
      <dsp:spPr>
        <a:xfrm>
          <a:off x="209180" y="156091"/>
          <a:ext cx="380328" cy="3803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B66F1-F576-4FC1-B033-9833F97BA2DE}">
      <dsp:nvSpPr>
        <dsp:cNvPr id="0" name=""/>
        <dsp:cNvSpPr/>
      </dsp:nvSpPr>
      <dsp:spPr>
        <a:xfrm>
          <a:off x="798689" y="502"/>
          <a:ext cx="5502911" cy="69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84" tIns="73184" rIns="73184" bIns="7318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Quality Data Collection – Be careful with Data Integrity</a:t>
          </a:r>
        </a:p>
      </dsp:txBody>
      <dsp:txXfrm>
        <a:off x="798689" y="502"/>
        <a:ext cx="5502911" cy="691506"/>
      </dsp:txXfrm>
    </dsp:sp>
    <dsp:sp modelId="{0E27B8D6-4EFC-4AFE-B6FB-A84A9B7F60EB}">
      <dsp:nvSpPr>
        <dsp:cNvPr id="0" name=""/>
        <dsp:cNvSpPr/>
      </dsp:nvSpPr>
      <dsp:spPr>
        <a:xfrm>
          <a:off x="0" y="864885"/>
          <a:ext cx="6301601" cy="691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36D1E-B7DC-4C70-BFBA-5575D02F0D40}">
      <dsp:nvSpPr>
        <dsp:cNvPr id="0" name=""/>
        <dsp:cNvSpPr/>
      </dsp:nvSpPr>
      <dsp:spPr>
        <a:xfrm>
          <a:off x="209180" y="1020474"/>
          <a:ext cx="380328" cy="3803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23A21-72F5-4592-AADC-5FA4699D989F}">
      <dsp:nvSpPr>
        <dsp:cNvPr id="0" name=""/>
        <dsp:cNvSpPr/>
      </dsp:nvSpPr>
      <dsp:spPr>
        <a:xfrm>
          <a:off x="798689" y="864885"/>
          <a:ext cx="5502911" cy="69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84" tIns="73184" rIns="73184" bIns="7318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Sensors</a:t>
          </a:r>
        </a:p>
      </dsp:txBody>
      <dsp:txXfrm>
        <a:off x="798689" y="864885"/>
        <a:ext cx="5502911" cy="691506"/>
      </dsp:txXfrm>
    </dsp:sp>
    <dsp:sp modelId="{A9E96BA8-BFDF-4D41-8430-4E1D9B2F5DCA}">
      <dsp:nvSpPr>
        <dsp:cNvPr id="0" name=""/>
        <dsp:cNvSpPr/>
      </dsp:nvSpPr>
      <dsp:spPr>
        <a:xfrm>
          <a:off x="0" y="1729268"/>
          <a:ext cx="6301601" cy="691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1E445-F78A-4F59-8FB9-6277B85592B9}">
      <dsp:nvSpPr>
        <dsp:cNvPr id="0" name=""/>
        <dsp:cNvSpPr/>
      </dsp:nvSpPr>
      <dsp:spPr>
        <a:xfrm>
          <a:off x="209180" y="1884857"/>
          <a:ext cx="380328" cy="3803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1E11E-CEE5-4664-A8D1-43704662641D}">
      <dsp:nvSpPr>
        <dsp:cNvPr id="0" name=""/>
        <dsp:cNvSpPr/>
      </dsp:nvSpPr>
      <dsp:spPr>
        <a:xfrm>
          <a:off x="798689" y="1729268"/>
          <a:ext cx="5502911" cy="69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84" tIns="73184" rIns="73184" bIns="7318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Fuel Consumption predictions</a:t>
          </a:r>
        </a:p>
      </dsp:txBody>
      <dsp:txXfrm>
        <a:off x="798689" y="1729268"/>
        <a:ext cx="5502911" cy="691506"/>
      </dsp:txXfrm>
    </dsp:sp>
    <dsp:sp modelId="{B4B8738A-19A3-4A91-A4A5-65F1C80C9BB1}">
      <dsp:nvSpPr>
        <dsp:cNvPr id="0" name=""/>
        <dsp:cNvSpPr/>
      </dsp:nvSpPr>
      <dsp:spPr>
        <a:xfrm>
          <a:off x="0" y="2593651"/>
          <a:ext cx="6301601" cy="691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04707-CB23-4D84-8460-B496F7D1383E}">
      <dsp:nvSpPr>
        <dsp:cNvPr id="0" name=""/>
        <dsp:cNvSpPr/>
      </dsp:nvSpPr>
      <dsp:spPr>
        <a:xfrm>
          <a:off x="209180" y="2749240"/>
          <a:ext cx="380328" cy="3803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5BBBC-41F2-49E9-8BE0-EB3EBF4A71D5}">
      <dsp:nvSpPr>
        <dsp:cNvPr id="0" name=""/>
        <dsp:cNvSpPr/>
      </dsp:nvSpPr>
      <dsp:spPr>
        <a:xfrm>
          <a:off x="798689" y="2593651"/>
          <a:ext cx="5502911" cy="69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84" tIns="73184" rIns="73184" bIns="7318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Material Use</a:t>
          </a:r>
        </a:p>
      </dsp:txBody>
      <dsp:txXfrm>
        <a:off x="798689" y="2593651"/>
        <a:ext cx="5502911" cy="691506"/>
      </dsp:txXfrm>
    </dsp:sp>
    <dsp:sp modelId="{11D447F2-B6D2-4F07-A418-DF684A937010}">
      <dsp:nvSpPr>
        <dsp:cNvPr id="0" name=""/>
        <dsp:cNvSpPr/>
      </dsp:nvSpPr>
      <dsp:spPr>
        <a:xfrm>
          <a:off x="0" y="3458034"/>
          <a:ext cx="6301601" cy="691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2AF30-38C3-48CB-912F-B4EA736D7FA0}">
      <dsp:nvSpPr>
        <dsp:cNvPr id="0" name=""/>
        <dsp:cNvSpPr/>
      </dsp:nvSpPr>
      <dsp:spPr>
        <a:xfrm>
          <a:off x="209180" y="3613623"/>
          <a:ext cx="380328" cy="3803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8C028-75E8-44BD-8D6D-7D94C531673F}">
      <dsp:nvSpPr>
        <dsp:cNvPr id="0" name=""/>
        <dsp:cNvSpPr/>
      </dsp:nvSpPr>
      <dsp:spPr>
        <a:xfrm>
          <a:off x="798689" y="3458034"/>
          <a:ext cx="5502911" cy="69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84" tIns="73184" rIns="73184" bIns="7318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Progress – Construction Activities</a:t>
          </a:r>
        </a:p>
      </dsp:txBody>
      <dsp:txXfrm>
        <a:off x="798689" y="3458034"/>
        <a:ext cx="5502911" cy="691506"/>
      </dsp:txXfrm>
    </dsp:sp>
    <dsp:sp modelId="{ADBBD883-AA68-4B81-AA99-6354910955E1}">
      <dsp:nvSpPr>
        <dsp:cNvPr id="0" name=""/>
        <dsp:cNvSpPr/>
      </dsp:nvSpPr>
      <dsp:spPr>
        <a:xfrm>
          <a:off x="0" y="4322417"/>
          <a:ext cx="6301601" cy="691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C7F62-677B-4863-9F97-B91BB6FB079F}">
      <dsp:nvSpPr>
        <dsp:cNvPr id="0" name=""/>
        <dsp:cNvSpPr/>
      </dsp:nvSpPr>
      <dsp:spPr>
        <a:xfrm>
          <a:off x="209180" y="4478006"/>
          <a:ext cx="380328" cy="3803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6748A-EFE1-4C71-9D16-CEF27CEE51B0}">
      <dsp:nvSpPr>
        <dsp:cNvPr id="0" name=""/>
        <dsp:cNvSpPr/>
      </dsp:nvSpPr>
      <dsp:spPr>
        <a:xfrm>
          <a:off x="798689" y="4322417"/>
          <a:ext cx="5502911" cy="69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84" tIns="73184" rIns="73184" bIns="7318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Managing complete energy systems</a:t>
          </a:r>
        </a:p>
      </dsp:txBody>
      <dsp:txXfrm>
        <a:off x="798689" y="4322417"/>
        <a:ext cx="5502911" cy="691506"/>
      </dsp:txXfrm>
    </dsp:sp>
    <dsp:sp modelId="{A386B930-516B-4B83-9168-A33A3D41DA5D}">
      <dsp:nvSpPr>
        <dsp:cNvPr id="0" name=""/>
        <dsp:cNvSpPr/>
      </dsp:nvSpPr>
      <dsp:spPr>
        <a:xfrm>
          <a:off x="0" y="5186800"/>
          <a:ext cx="6301601" cy="6915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7AE5B-EEE5-47ED-AA1F-8D199BFC688E}">
      <dsp:nvSpPr>
        <dsp:cNvPr id="0" name=""/>
        <dsp:cNvSpPr/>
      </dsp:nvSpPr>
      <dsp:spPr>
        <a:xfrm>
          <a:off x="209180" y="5342389"/>
          <a:ext cx="380328" cy="38032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591E5-807A-4F57-9FB4-F9556224613F}">
      <dsp:nvSpPr>
        <dsp:cNvPr id="0" name=""/>
        <dsp:cNvSpPr/>
      </dsp:nvSpPr>
      <dsp:spPr>
        <a:xfrm>
          <a:off x="798689" y="5186800"/>
          <a:ext cx="5502911" cy="69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84" tIns="73184" rIns="73184" bIns="7318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 use AI in IoT to produce intelligent decision making</a:t>
          </a:r>
        </a:p>
      </dsp:txBody>
      <dsp:txXfrm>
        <a:off x="798689" y="5186800"/>
        <a:ext cx="5502911" cy="691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685DD-DFF5-5BA2-11B7-308E3DFAA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AC40D3-3364-BCF6-E486-6C2A6992B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B484C-52D5-A2C2-B411-045655845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F7C89-9BAD-379D-DAA9-89CEFF9F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87468-AF4F-CA86-A806-B1EC3065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807" y="6229649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9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702AA-14A3-F1A9-B4C8-3A90C6BA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094E4-4FBE-4D61-5703-00DDA0E4A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DE74D-F6CC-5460-74CA-6AC3C8A3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9359B-4FB7-25AE-24AE-E2AF2B2D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4ACFC-3445-9DA9-B33A-19D468F7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4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1B896-54C3-55AA-F423-3BBD61AB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B980C-332A-0DA2-FAD8-1B882C0EE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0C6A-9CF7-9B7F-E4A1-9EEC64C88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4D367-8B0B-F23E-153E-3D68CA9E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892EF-AD27-8E6A-3F49-29894DC56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AC5C-39B7-0629-9CAB-420C940F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91EE-13DB-90D5-79A5-FC7B7F7A3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0076C-E77F-80EE-A011-2A1FC5650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FFE26-59B9-9802-0759-C429971A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A3E84-97C7-EB46-42EE-41A6687D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03" y="6229649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0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4A6C-509D-CA86-BAA9-7035EE7B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CDF71-2434-CBC1-CDAC-27D35B629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7912E-87DD-F639-DF32-704AE0F2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598DE-A2E9-A0EA-8220-E28F8025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C2B9E-42DE-1147-6593-18C79B28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03" y="6224736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7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C706-B7F3-DFBF-3183-0C7F541D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A1910-33C0-7AFB-833E-E4DA98254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AFC0E-FAF8-4D98-D272-C64039892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95C74-F560-2557-EDFB-6843C14A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E5D96-B73E-62FF-5AC8-290C8C22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1B821-ECFA-A180-0809-E6431BFD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4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C548-09A2-098B-878A-16F4F563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E1DD1-8498-BBBD-1E5E-186701882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4FAAD-92E7-94E3-24BA-9602C0C63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BA1F5-D246-17AE-46CF-586A0711F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2F54C-67B9-B0B2-95B7-EDD7FC3AF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92969-FC18-73E4-962F-B822C75E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3C2D3-B236-F8C0-F4A4-6FED8B3C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A7577-F55B-6BC2-C781-D5D7E709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1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4D108-4413-86B7-6DEC-BCB1F56A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004DC-71F6-D989-51C6-20245901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25B31-4491-E23D-79BF-CD926C33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694277-4F3E-4332-8B0B-7F4B6186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3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5C078F-2B14-1363-EA2F-FD51DF20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AA143-FDCF-F553-1376-867A466F9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5A57E-4B37-4E87-5BE6-138C1067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807" y="6224736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3412-CFFC-D580-8797-1D810969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4EF4-0D9C-5D07-BB1C-3A45BD58A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24AEC-C7BA-F01C-5329-FB4482429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DC173-2029-0AA4-C1CC-29947C107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DB6E4-AEBE-B8BC-6DAE-8FB695D2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A91F2-72F1-1992-F6D7-35CEAAB70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90C1-90BD-961B-D2AE-70F1F017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D5FFA-91C3-F85E-6223-D7B39BB84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EEEA3-C387-463E-C526-BB0FC09DA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A4292-8D92-3D8F-6D87-47F07A6B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72842-ED00-5E91-F1D7-5F6A24366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3F6BB-A472-C9E5-D752-613CF527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4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CE278B-E7F8-4689-FF2A-2E47C272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2D366-D808-48CB-05A3-DE89B94E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DE59F-A251-30F3-46CE-2DE913E17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2C1C-A8A1-4EF3-9905-4F131EB58C5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55C0-3758-B795-6F29-AB489F3C3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56EA-A21A-7738-0EB2-D645B5B9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4E912-9DF6-4774-B27E-3F26C2625D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807" y="6229649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0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ièces de machine 3D">
            <a:extLst>
              <a:ext uri="{FF2B5EF4-FFF2-40B4-BE49-F238E27FC236}">
                <a16:creationId xmlns:a16="http://schemas.microsoft.com/office/drawing/2014/main" id="{D956CED9-4AC2-546B-E715-776AAE740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4D56AC-C6FC-785F-A884-C1E2073DB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AI &amp; Digital Transformation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50436-2ADD-8B97-A511-16F8D6262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Group One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11" y="596925"/>
            <a:ext cx="6937917" cy="15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D5A83-940D-9B03-4852-687DB608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AI &amp; DT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51BD5A-6A54-D936-3264-84DA36E798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38860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79" y="6191782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5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A7BF4-1EFA-C5C7-0536-B8B8E1F5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IoT</a:t>
            </a:r>
          </a:p>
        </p:txBody>
      </p:sp>
      <p:grpSp>
        <p:nvGrpSpPr>
          <p:cNvPr id="35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BB7695-CA88-4360-F539-B01F0E5321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960012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5" y="6116639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78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F7BD7-54BD-371E-1E8A-3C7EE2356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A5BA-ABDF-000F-5001-DCA4DEB35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Questions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62AF9-9D48-EDDF-7F72-096DAF6CD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Thank you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27" y="1006869"/>
            <a:ext cx="6469950" cy="142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5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round a round table&#10;&#10;Description automatically generated">
            <a:extLst>
              <a:ext uri="{FF2B5EF4-FFF2-40B4-BE49-F238E27FC236}">
                <a16:creationId xmlns:a16="http://schemas.microsoft.com/office/drawing/2014/main" id="{53065C8B-F6D2-D230-F466-ED59548A3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788E5-4FDA-7761-4721-543098E47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4139754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58429-4538-634E-DFDC-41138D097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AI &amp; DT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Group 1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24" name="Content Placeholder 3">
            <a:extLst>
              <a:ext uri="{FF2B5EF4-FFF2-40B4-BE49-F238E27FC236}">
                <a16:creationId xmlns:a16="http://schemas.microsoft.com/office/drawing/2014/main" id="{B021C8D0-C472-41F3-5C42-B69CDA80A7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96792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4" y="108448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3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31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A10045-9A39-FF7F-287B-37856ECF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AI &amp; DT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Group 1</a:t>
            </a:r>
            <a:br>
              <a:rPr lang="en-US" sz="4100" dirty="0">
                <a:solidFill>
                  <a:schemeClr val="bg1"/>
                </a:solidFill>
              </a:rPr>
            </a:br>
            <a:endParaRPr lang="en-US" sz="4100" dirty="0">
              <a:solidFill>
                <a:schemeClr val="bg1"/>
              </a:solidFill>
            </a:endParaRPr>
          </a:p>
        </p:txBody>
      </p:sp>
      <p:graphicFrame>
        <p:nvGraphicFramePr>
          <p:cNvPr id="50" name="Content Placeholder 2">
            <a:extLst>
              <a:ext uri="{FF2B5EF4-FFF2-40B4-BE49-F238E27FC236}">
                <a16:creationId xmlns:a16="http://schemas.microsoft.com/office/drawing/2014/main" id="{8434402C-1DBF-F94B-A3E5-50169418A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205781"/>
              </p:ext>
            </p:extLst>
          </p:nvPr>
        </p:nvGraphicFramePr>
        <p:xfrm>
          <a:off x="5025105" y="226193"/>
          <a:ext cx="6938636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3" descr="Head with Gears">
            <a:extLst>
              <a:ext uri="{FF2B5EF4-FFF2-40B4-BE49-F238E27FC236}">
                <a16:creationId xmlns:a16="http://schemas.microsoft.com/office/drawing/2014/main" id="{D61AC3AA-AEA4-33FE-8D72-3E710CAA2B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536" y="4093543"/>
            <a:ext cx="2511523" cy="25115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" y="72128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5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31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A10045-9A39-FF7F-287B-37856ECF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AI &amp; DT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Group 1</a:t>
            </a:r>
            <a:br>
              <a:rPr lang="en-US" sz="4100" dirty="0">
                <a:solidFill>
                  <a:schemeClr val="bg1"/>
                </a:solidFill>
              </a:rPr>
            </a:br>
            <a:endParaRPr lang="en-US" sz="4100" dirty="0">
              <a:solidFill>
                <a:schemeClr val="bg1"/>
              </a:solidFill>
            </a:endParaRPr>
          </a:p>
        </p:txBody>
      </p:sp>
      <p:graphicFrame>
        <p:nvGraphicFramePr>
          <p:cNvPr id="50" name="Content Placeholder 2">
            <a:extLst>
              <a:ext uri="{FF2B5EF4-FFF2-40B4-BE49-F238E27FC236}">
                <a16:creationId xmlns:a16="http://schemas.microsoft.com/office/drawing/2014/main" id="{8434402C-1DBF-F94B-A3E5-50169418A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798546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" name="Graphic 23" descr="Head with Gears">
            <a:extLst>
              <a:ext uri="{FF2B5EF4-FFF2-40B4-BE49-F238E27FC236}">
                <a16:creationId xmlns:a16="http://schemas.microsoft.com/office/drawing/2014/main" id="{BBC20690-27A6-1A59-122E-53895D7919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536" y="4093543"/>
            <a:ext cx="2511523" cy="25115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8" y="72128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1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196C5-0A78-E6B9-8C9F-9A7BA7B1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Hazard Spotting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1F097-8EFA-5AF6-A633-F6B123126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RISK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Discrimination in Decision Making</a:t>
            </a:r>
          </a:p>
          <a:p>
            <a:pPr lvl="1"/>
            <a:r>
              <a:rPr lang="en-US" dirty="0"/>
              <a:t>Predictive Safety Assessments</a:t>
            </a:r>
          </a:p>
          <a:p>
            <a:pPr lvl="1"/>
            <a:r>
              <a:rPr lang="en-US" dirty="0"/>
              <a:t>Lessons Learned (non-obvious insights)</a:t>
            </a:r>
          </a:p>
          <a:p>
            <a:pPr lvl="1"/>
            <a:r>
              <a:rPr lang="en-US" dirty="0"/>
              <a:t>Ergonomic inputs</a:t>
            </a:r>
          </a:p>
          <a:p>
            <a:pPr lvl="2"/>
            <a:r>
              <a:rPr lang="en-US" dirty="0"/>
              <a:t>Predict safe / comfortable liability</a:t>
            </a:r>
          </a:p>
          <a:p>
            <a:pPr lvl="1"/>
            <a:r>
              <a:rPr lang="en-US" dirty="0"/>
              <a:t>Personal Monitoring</a:t>
            </a:r>
          </a:p>
          <a:p>
            <a:pPr lvl="1"/>
            <a:r>
              <a:rPr lang="en-US" dirty="0"/>
              <a:t>Pre-emptive mitigation</a:t>
            </a:r>
          </a:p>
          <a:p>
            <a:pPr lvl="1"/>
            <a:r>
              <a:rPr lang="en-US" dirty="0"/>
              <a:t>Bid Risk</a:t>
            </a:r>
          </a:p>
          <a:p>
            <a:pPr lvl="2"/>
            <a:r>
              <a:rPr lang="en-US" dirty="0"/>
              <a:t>“Cleaning” the incoming data</a:t>
            </a:r>
          </a:p>
          <a:p>
            <a:pPr lvl="1"/>
            <a:r>
              <a:rPr lang="en-US" dirty="0"/>
              <a:t>Cross language and Discipline Decoding</a:t>
            </a:r>
          </a:p>
          <a:p>
            <a:pPr lvl="1"/>
            <a:r>
              <a:rPr lang="en-US" dirty="0"/>
              <a:t>Gap Analysis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" y="162074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3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57AB0-B2F7-295B-312C-E42CD774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Information Workflows, Digital responses (on field)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33BDA5-7FC6-EB1A-2812-9F971B522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48151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49" y="6229649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5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7790CB-BDE9-B845-A6AC-517B2E33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Information Workflows, Digital responses (on field)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2B5D0A-0734-A1A4-4F9C-803EC76AF3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349977"/>
              </p:ext>
            </p:extLst>
          </p:nvPr>
        </p:nvGraphicFramePr>
        <p:xfrm>
          <a:off x="6525628" y="529388"/>
          <a:ext cx="549492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904" y="6082380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6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87750-2DA6-CB11-706C-93447162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AI Transformation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3BAF72-57C6-DEB8-947F-E9BCAAF2BC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3580958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7F7BA4-8D1E-896C-D724-06F86EDE5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54" y="6169720"/>
            <a:ext cx="2858993" cy="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60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371</Words>
  <Application>Microsoft Office PowerPoint</Application>
  <PresentationFormat>Widescreen</PresentationFormat>
  <Paragraphs>107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AI &amp; Digital Transformation</vt:lpstr>
      <vt:lpstr>Team</vt:lpstr>
      <vt:lpstr>AI &amp; DT  Group 1 </vt:lpstr>
      <vt:lpstr>AI &amp; DT  Group 1 </vt:lpstr>
      <vt:lpstr>AI &amp; DT  Group 1 </vt:lpstr>
      <vt:lpstr>Hazard Spotting</vt:lpstr>
      <vt:lpstr>Information Workflows, Digital responses (on field)</vt:lpstr>
      <vt:lpstr>Information Workflows, Digital responses (on field)</vt:lpstr>
      <vt:lpstr>AI Transformation</vt:lpstr>
      <vt:lpstr>AI &amp; DT</vt:lpstr>
      <vt:lpstr>IoT</vt:lpstr>
      <vt:lpstr>Questions</vt:lpstr>
    </vt:vector>
  </TitlesOfParts>
  <Company>Consolidated Contractors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Transformation &amp; Group 1 </dc:title>
  <dc:creator>Emily Najjar</dc:creator>
  <cp:lastModifiedBy>Mustafa Abusalah</cp:lastModifiedBy>
  <cp:revision>5</cp:revision>
  <dcterms:created xsi:type="dcterms:W3CDTF">2024-04-25T06:17:42Z</dcterms:created>
  <dcterms:modified xsi:type="dcterms:W3CDTF">2024-04-25T09:00:40Z</dcterms:modified>
</cp:coreProperties>
</file>