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7947-0C8E-0CCA-36BF-3530E4CD3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F7238-3FB3-96D9-6505-C17B260D5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52013-062A-56DF-D5F0-38C48BEA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6CDC-DC2B-2359-A0CB-A377147A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CFEA-B5FE-AC15-E73B-4715A93F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4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3CAB-EC8F-A3FD-12EF-40824A66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2C813-C8F5-5D58-23DD-794C98D23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7D5EE-7F7C-9260-43DD-FD2F19D4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80A5-61B7-53DB-1B48-A7972801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126B-4BA8-FB61-42FD-1B3A40B0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8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868BF-1161-181C-63FB-9694C838A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80583-54C6-4CFA-9F9B-C8D295555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D348F-7769-945D-4895-297BC407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98CDC-B661-6A92-0A06-0D2FC010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37E9-DD90-C17C-0607-48A103A4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8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8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D275-A7F2-BC21-4664-65F30122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3B78-2FE1-325B-6B38-32A1B89D3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2813D-EC54-5118-83EC-7C111C54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AA1BE-1688-8B88-00BA-D0E9B776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A8D1-D662-9CED-3EB9-2B98D4B4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0A99-1320-A58F-06B6-AB5436C9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A8A8C-668E-29B0-CABB-BBB9209C2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F5EDE-892B-38F2-B600-C80DB837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8E16F-366A-13EA-0C69-C252786E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5722-F742-B810-B038-6E0BC841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8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A153-BF5E-6A35-FDE1-B669D332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6B1E6-42C5-0F43-5AB4-82CB19F41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5E5BF-1B69-D761-6079-A97F41240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E45F0-011C-62AB-E795-9B74CA23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124AA-C26C-0A5A-AB21-8805DA0D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8AE4C-FF80-F4A3-491D-7B3565F0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0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EF13-67C4-CF76-92E6-A4B3E793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83C66-C698-F205-CF9B-CA697B0AB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79517-955A-6A12-83B6-731114B12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72DAE-391A-DA5D-2802-4B2575E60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ACF26-D983-5EA1-462E-6379D71F2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5F4C2-40A3-DF1D-1746-BFD40EF9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6D085-7636-6BFE-189E-9D784ED2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B3825-B454-AB7B-C0A8-0C78F53A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9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51DD-ADD9-C8D9-2B8A-337CAA5A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51E68-A4F0-DC06-4BD1-45B32F0B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50464-5E64-5296-3048-EAB78E47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DA5A9-E35E-047D-9836-284266AA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100F5-C889-1AB2-B8C2-C7F9E6AC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7C875-B270-C5C7-2F03-21E2B630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58480-5E49-2B02-8877-6BE29C89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3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4EDE-211F-AB49-8E4A-DBDFF516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06E3-823E-0E75-A496-1FE8C1F7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323C4-88F6-60D7-CA85-517CAF1D9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D52D3-9A28-2B1E-8891-37C83ACD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9E418-466A-6CE4-8DC5-A3989128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081C-8742-8B03-2732-F26E7111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9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E9EB-E98B-42FF-511F-BC773C42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D0519-8139-5802-23A6-6A6B9BF89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3BD95-E2E2-76F8-E0FA-5150A807E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B920B-9452-3C05-DAFD-22CA84EC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4305A-7336-F584-E468-2B5039C1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86FE0-BE8D-8B2C-5F70-EA4972AE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6682E-F7D7-B9F3-4BA9-25DEF928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7EFF2-0DB4-E820-EF60-E49493931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D6AE-584E-CA4D-51DA-9BE01EEE8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3D62-3DE3-4504-89B9-B76488E2E8A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D68CA-166B-9B0F-E569-6C1A9C2C7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B681E-FF10-AC35-F119-BFC1C165C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3F87-C034-4E12-9525-3793CB112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60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219200" y="1473200"/>
            <a:ext cx="9279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SKILLS &amp; RESOURCES GROUP 2</a:t>
            </a:r>
          </a:p>
          <a:p>
            <a:pPr algn="ctr"/>
            <a:endParaRPr lang="en-US" sz="3600" b="1" u="sng" dirty="0"/>
          </a:p>
          <a:p>
            <a:pPr algn="ctr"/>
            <a:endParaRPr lang="en-US" sz="4400" b="1" i="1" dirty="0">
              <a:solidFill>
                <a:srgbClr val="00B050"/>
              </a:solidFill>
            </a:endParaRPr>
          </a:p>
          <a:p>
            <a:pPr algn="ctr"/>
            <a:endParaRPr lang="en-GB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219200" y="1473200"/>
            <a:ext cx="9279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OUR THEME :</a:t>
            </a:r>
          </a:p>
          <a:p>
            <a:pPr algn="ctr"/>
            <a:endParaRPr lang="en-US" sz="3600" b="1" u="sng" dirty="0"/>
          </a:p>
          <a:p>
            <a:pPr algn="ctr"/>
            <a:endParaRPr lang="en-US" sz="4400" b="1" i="1" dirty="0">
              <a:solidFill>
                <a:srgbClr val="00B050"/>
              </a:solidFill>
            </a:endParaRPr>
          </a:p>
          <a:p>
            <a:pPr algn="ctr"/>
            <a:r>
              <a:rPr lang="en-US" sz="4400" b="1" i="1" dirty="0">
                <a:solidFill>
                  <a:srgbClr val="00B050"/>
                </a:solidFill>
              </a:rPr>
              <a:t>A FUTURE IN SUSTAINABLE ENERGY </a:t>
            </a:r>
            <a:endParaRPr lang="en-GB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8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219200" y="1473200"/>
            <a:ext cx="9279467" cy="405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TRAINING</a:t>
            </a:r>
          </a:p>
          <a:p>
            <a:pPr algn="ctr"/>
            <a:endParaRPr lang="en-US" sz="3600" b="1" u="sng" dirty="0"/>
          </a:p>
          <a:p>
            <a:pPr marL="571500" indent="-5715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HOW TO TRANSFER KNOWLEDGE TO THE YOUNGER GENERATIONS</a:t>
            </a:r>
          </a:p>
          <a:p>
            <a:pPr marL="571500" indent="-5715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ESTABILISH PROGRAMS TO INCREASE THE LEVEL OF KNOWLEDGE </a:t>
            </a:r>
          </a:p>
          <a:p>
            <a:pPr marL="571500" indent="-5715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CREATE CHAPTER SPECIFIC QUESTIONNAIRES BASED ON THE ROAD TO SUCCESS</a:t>
            </a:r>
          </a:p>
        </p:txBody>
      </p:sp>
    </p:spTree>
    <p:extLst>
      <p:ext uri="{BB962C8B-B14F-4D97-AF65-F5344CB8AC3E}">
        <p14:creationId xmlns:p14="http://schemas.microsoft.com/office/powerpoint/2010/main" val="270305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219200" y="1473200"/>
            <a:ext cx="9279467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AWARENESS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CHANGING THE IMAGE OF THE INDUSTRY AND GENERATING PR FROM IT TO ATTRACT A NEW WORKFORCE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PROMOTING NEW TECHNOLOGY 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IPLOCA MEMBERS TO SHARE AVAILABLE INFORMATION WITH THEIR COMPANY / COLLEAGUES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S.M.A.R.T. GOALS 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INVESTIGATING AVAILABLE COURSES ON SUSTAINABLE ENERGY </a:t>
            </a:r>
          </a:p>
        </p:txBody>
      </p:sp>
    </p:spTree>
    <p:extLst>
      <p:ext uri="{BB962C8B-B14F-4D97-AF65-F5344CB8AC3E}">
        <p14:creationId xmlns:p14="http://schemas.microsoft.com/office/powerpoint/2010/main" val="356758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044539" y="1230733"/>
            <a:ext cx="9279467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AWARENESS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ENGAGING WITH CORRESPONDING MEMBERS TO IMPROVE THE PERCEIVED IMAGE (OF THE INDUSTRY)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INDUSTRY MOTIVATIONAL FILM &amp; MARKETING PLAN / WEBINARS AND ON OTHER PLATFORMS (Tic Tok / YouTube)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ENGAGING WITH SCHOOLS / APPRENTICESHIPS / GRADUATE SCHEMES / GOVERNMENT AND COUNCIL SCHEMES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BENEFITS (HEALTH INSURANCE, COMPANY CAR, PENSION SCHEMES, TRAVELLING, GROWING INDUSTRY, WORK-LIFE BALANCE, SMART WORKING)</a:t>
            </a:r>
          </a:p>
        </p:txBody>
      </p:sp>
    </p:spTree>
    <p:extLst>
      <p:ext uri="{BB962C8B-B14F-4D97-AF65-F5344CB8AC3E}">
        <p14:creationId xmlns:p14="http://schemas.microsoft.com/office/powerpoint/2010/main" val="211064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044539" y="1230733"/>
            <a:ext cx="9279467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RESOURCES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FOCUS ON NEW CITIZENS’ SKILLS TO EXPAND THE LABOUR POOL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WOMEN IN THE INDUSTRY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IPLOCA TO APPOINT A SPOKESWOMAN 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GETTING DIFFERENT WOMEN ASSOCIATIONS TOGETHER AS A COLLECTIVE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SOCIAL MEDIA CAMPAIGN FOCUSING ON WOMEN IN THE INDUSTRY AND TESTIMONIALS FROM IPLOCA SCHOLARSHIPS WINNERS WHO HAVE ENTERED THE INDUSTRY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9032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9" y="87733"/>
            <a:ext cx="10837164" cy="1143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320E77-8BA6-9BD9-CBCD-BF72A904CAF5}"/>
              </a:ext>
            </a:extLst>
          </p:cNvPr>
          <p:cNvSpPr txBox="1"/>
          <p:nvPr/>
        </p:nvSpPr>
        <p:spPr>
          <a:xfrm>
            <a:off x="1044539" y="1230733"/>
            <a:ext cx="9279467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RESOURCES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YOUNG PEOPLE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CREATE THE YOUNG PEOPLE FORUM WITHIN IPLOCA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MAKE EDUCATION FREELY AVAILABLE / REDUCED RATES</a:t>
            </a:r>
          </a:p>
          <a:p>
            <a:pPr marL="1028700" lvl="1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954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Stuart</dc:creator>
  <cp:lastModifiedBy>Andrew Stuart</cp:lastModifiedBy>
  <cp:revision>8</cp:revision>
  <dcterms:created xsi:type="dcterms:W3CDTF">2024-04-25T09:14:14Z</dcterms:created>
  <dcterms:modified xsi:type="dcterms:W3CDTF">2024-04-25T11:06:41Z</dcterms:modified>
</cp:coreProperties>
</file>