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3" r:id="rId2"/>
    <p:sldId id="351" r:id="rId3"/>
    <p:sldId id="369" r:id="rId4"/>
    <p:sldId id="370" r:id="rId5"/>
    <p:sldId id="372" r:id="rId6"/>
    <p:sldId id="365" r:id="rId7"/>
    <p:sldId id="373" r:id="rId8"/>
    <p:sldId id="374" r:id="rId9"/>
    <p:sldId id="378" r:id="rId10"/>
    <p:sldId id="375" r:id="rId11"/>
    <p:sldId id="376" r:id="rId12"/>
    <p:sldId id="3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2F0298-7DCD-47B9-8270-0B7707F33E11}">
          <p14:sldIdLst>
            <p14:sldId id="363"/>
            <p14:sldId id="351"/>
            <p14:sldId id="369"/>
            <p14:sldId id="370"/>
            <p14:sldId id="372"/>
            <p14:sldId id="365"/>
            <p14:sldId id="373"/>
            <p14:sldId id="374"/>
            <p14:sldId id="378"/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C9DC3-19F7-4F01-A222-EB61128A4433}" v="4" dt="2024-04-25T06:32:05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MARE Bruno" userId="492f01f2-eb1a-47cb-a221-3b3dc5740744" providerId="ADAL" clId="{D47C9DC3-19F7-4F01-A222-EB61128A4433}"/>
    <pc:docChg chg="undo custSel modSld">
      <pc:chgData name="POMARE Bruno" userId="492f01f2-eb1a-47cb-a221-3b3dc5740744" providerId="ADAL" clId="{D47C9DC3-19F7-4F01-A222-EB61128A4433}" dt="2024-04-25T06:33:00.147" v="229" actId="20577"/>
      <pc:docMkLst>
        <pc:docMk/>
      </pc:docMkLst>
      <pc:sldChg chg="addSp modSp mod">
        <pc:chgData name="POMARE Bruno" userId="492f01f2-eb1a-47cb-a221-3b3dc5740744" providerId="ADAL" clId="{D47C9DC3-19F7-4F01-A222-EB61128A4433}" dt="2024-04-25T06:23:20.961" v="22" actId="1076"/>
        <pc:sldMkLst>
          <pc:docMk/>
          <pc:sldMk cId="0" sldId="351"/>
        </pc:sldMkLst>
        <pc:spChg chg="add mod">
          <ac:chgData name="POMARE Bruno" userId="492f01f2-eb1a-47cb-a221-3b3dc5740744" providerId="ADAL" clId="{D47C9DC3-19F7-4F01-A222-EB61128A4433}" dt="2024-04-25T06:23:20.961" v="22" actId="1076"/>
          <ac:spMkLst>
            <pc:docMk/>
            <pc:sldMk cId="0" sldId="351"/>
            <ac:spMk id="3" creationId="{4AB9C0B6-D97A-09C1-4580-E66ACB49D148}"/>
          </ac:spMkLst>
        </pc:spChg>
      </pc:sldChg>
      <pc:sldChg chg="addSp modSp mod">
        <pc:chgData name="POMARE Bruno" userId="492f01f2-eb1a-47cb-a221-3b3dc5740744" providerId="ADAL" clId="{D47C9DC3-19F7-4F01-A222-EB61128A4433}" dt="2024-04-25T06:27:00.054" v="81" actId="5793"/>
        <pc:sldMkLst>
          <pc:docMk/>
          <pc:sldMk cId="3702266636" sldId="365"/>
        </pc:sldMkLst>
        <pc:spChg chg="add mod">
          <ac:chgData name="POMARE Bruno" userId="492f01f2-eb1a-47cb-a221-3b3dc5740744" providerId="ADAL" clId="{D47C9DC3-19F7-4F01-A222-EB61128A4433}" dt="2024-04-25T06:27:00.054" v="81" actId="5793"/>
          <ac:spMkLst>
            <pc:docMk/>
            <pc:sldMk cId="3702266636" sldId="365"/>
            <ac:spMk id="4" creationId="{15BE3EDE-C227-D05D-B6D1-8DD6D7D6A30A}"/>
          </ac:spMkLst>
        </pc:spChg>
      </pc:sldChg>
      <pc:sldChg chg="addSp modSp mod">
        <pc:chgData name="POMARE Bruno" userId="492f01f2-eb1a-47cb-a221-3b3dc5740744" providerId="ADAL" clId="{D47C9DC3-19F7-4F01-A222-EB61128A4433}" dt="2024-04-25T06:24:08.127" v="55" actId="20577"/>
        <pc:sldMkLst>
          <pc:docMk/>
          <pc:sldMk cId="3721773906" sldId="369"/>
        </pc:sldMkLst>
        <pc:spChg chg="add mod">
          <ac:chgData name="POMARE Bruno" userId="492f01f2-eb1a-47cb-a221-3b3dc5740744" providerId="ADAL" clId="{D47C9DC3-19F7-4F01-A222-EB61128A4433}" dt="2024-04-25T06:24:08.127" v="55" actId="20577"/>
          <ac:spMkLst>
            <pc:docMk/>
            <pc:sldMk cId="3721773906" sldId="369"/>
            <ac:spMk id="4" creationId="{05003681-1FE6-CF26-9404-CA32472C0929}"/>
          </ac:spMkLst>
        </pc:spChg>
      </pc:sldChg>
      <pc:sldChg chg="addSp modSp mod">
        <pc:chgData name="POMARE Bruno" userId="492f01f2-eb1a-47cb-a221-3b3dc5740744" providerId="ADAL" clId="{D47C9DC3-19F7-4F01-A222-EB61128A4433}" dt="2024-04-25T06:25:59.129" v="73" actId="20577"/>
        <pc:sldMkLst>
          <pc:docMk/>
          <pc:sldMk cId="2683565167" sldId="370"/>
        </pc:sldMkLst>
        <pc:spChg chg="add mod">
          <ac:chgData name="POMARE Bruno" userId="492f01f2-eb1a-47cb-a221-3b3dc5740744" providerId="ADAL" clId="{D47C9DC3-19F7-4F01-A222-EB61128A4433}" dt="2024-04-25T06:25:59.129" v="73" actId="20577"/>
          <ac:spMkLst>
            <pc:docMk/>
            <pc:sldMk cId="2683565167" sldId="370"/>
            <ac:spMk id="4" creationId="{652DD9A6-72DC-2B95-D9B8-4132CAF4F692}"/>
          </ac:spMkLst>
        </pc:spChg>
      </pc:sldChg>
      <pc:sldChg chg="addSp delSp modSp mod">
        <pc:chgData name="POMARE Bruno" userId="492f01f2-eb1a-47cb-a221-3b3dc5740744" providerId="ADAL" clId="{D47C9DC3-19F7-4F01-A222-EB61128A4433}" dt="2024-04-25T06:26:56.883" v="80" actId="5793"/>
        <pc:sldMkLst>
          <pc:docMk/>
          <pc:sldMk cId="4064165460" sldId="372"/>
        </pc:sldMkLst>
        <pc:spChg chg="add del mod">
          <ac:chgData name="POMARE Bruno" userId="492f01f2-eb1a-47cb-a221-3b3dc5740744" providerId="ADAL" clId="{D47C9DC3-19F7-4F01-A222-EB61128A4433}" dt="2024-04-25T06:26:26.736" v="77" actId="22"/>
          <ac:spMkLst>
            <pc:docMk/>
            <pc:sldMk cId="4064165460" sldId="372"/>
            <ac:spMk id="4" creationId="{97BE8687-1F56-5BBC-4342-1837A3E11BD1}"/>
          </ac:spMkLst>
        </pc:spChg>
        <pc:spChg chg="add mod">
          <ac:chgData name="POMARE Bruno" userId="492f01f2-eb1a-47cb-a221-3b3dc5740744" providerId="ADAL" clId="{D47C9DC3-19F7-4F01-A222-EB61128A4433}" dt="2024-04-25T06:26:56.883" v="80" actId="5793"/>
          <ac:spMkLst>
            <pc:docMk/>
            <pc:sldMk cId="4064165460" sldId="372"/>
            <ac:spMk id="6" creationId="{638B4022-1E0B-1145-DB43-2808942D7A77}"/>
          </ac:spMkLst>
        </pc:spChg>
      </pc:sldChg>
      <pc:sldChg chg="addSp modSp mod">
        <pc:chgData name="POMARE Bruno" userId="492f01f2-eb1a-47cb-a221-3b3dc5740744" providerId="ADAL" clId="{D47C9DC3-19F7-4F01-A222-EB61128A4433}" dt="2024-04-25T06:27:17.439" v="85" actId="5793"/>
        <pc:sldMkLst>
          <pc:docMk/>
          <pc:sldMk cId="4045533678" sldId="373"/>
        </pc:sldMkLst>
        <pc:spChg chg="add mod">
          <ac:chgData name="POMARE Bruno" userId="492f01f2-eb1a-47cb-a221-3b3dc5740744" providerId="ADAL" clId="{D47C9DC3-19F7-4F01-A222-EB61128A4433}" dt="2024-04-25T06:27:17.439" v="85" actId="5793"/>
          <ac:spMkLst>
            <pc:docMk/>
            <pc:sldMk cId="4045533678" sldId="373"/>
            <ac:spMk id="4" creationId="{0CD214A0-7B07-FE7D-BD52-952D2DF746C5}"/>
          </ac:spMkLst>
        </pc:spChg>
      </pc:sldChg>
      <pc:sldChg chg="addSp modSp mod">
        <pc:chgData name="POMARE Bruno" userId="492f01f2-eb1a-47cb-a221-3b3dc5740744" providerId="ADAL" clId="{D47C9DC3-19F7-4F01-A222-EB61128A4433}" dt="2024-04-25T06:27:30.836" v="87" actId="5793"/>
        <pc:sldMkLst>
          <pc:docMk/>
          <pc:sldMk cId="2369157320" sldId="374"/>
        </pc:sldMkLst>
        <pc:spChg chg="add mod">
          <ac:chgData name="POMARE Bruno" userId="492f01f2-eb1a-47cb-a221-3b3dc5740744" providerId="ADAL" clId="{D47C9DC3-19F7-4F01-A222-EB61128A4433}" dt="2024-04-25T06:27:30.836" v="87" actId="5793"/>
          <ac:spMkLst>
            <pc:docMk/>
            <pc:sldMk cId="2369157320" sldId="374"/>
            <ac:spMk id="4" creationId="{B316DF5C-A8B6-4556-8687-0E243BFEFDB5}"/>
          </ac:spMkLst>
        </pc:spChg>
      </pc:sldChg>
      <pc:sldChg chg="addSp modSp mod">
        <pc:chgData name="POMARE Bruno" userId="492f01f2-eb1a-47cb-a221-3b3dc5740744" providerId="ADAL" clId="{D47C9DC3-19F7-4F01-A222-EB61128A4433}" dt="2024-04-25T06:27:48.608" v="91" actId="5793"/>
        <pc:sldMkLst>
          <pc:docMk/>
          <pc:sldMk cId="99358297" sldId="375"/>
        </pc:sldMkLst>
        <pc:spChg chg="add mod">
          <ac:chgData name="POMARE Bruno" userId="492f01f2-eb1a-47cb-a221-3b3dc5740744" providerId="ADAL" clId="{D47C9DC3-19F7-4F01-A222-EB61128A4433}" dt="2024-04-25T06:27:48.608" v="91" actId="5793"/>
          <ac:spMkLst>
            <pc:docMk/>
            <pc:sldMk cId="99358297" sldId="375"/>
            <ac:spMk id="4" creationId="{6EA943FF-11C5-84D4-55B7-5C87699BC7D4}"/>
          </ac:spMkLst>
        </pc:spChg>
      </pc:sldChg>
      <pc:sldChg chg="addSp modSp mod">
        <pc:chgData name="POMARE Bruno" userId="492f01f2-eb1a-47cb-a221-3b3dc5740744" providerId="ADAL" clId="{D47C9DC3-19F7-4F01-A222-EB61128A4433}" dt="2024-04-25T06:27:57.223" v="93" actId="5793"/>
        <pc:sldMkLst>
          <pc:docMk/>
          <pc:sldMk cId="2783617425" sldId="376"/>
        </pc:sldMkLst>
        <pc:spChg chg="add mod">
          <ac:chgData name="POMARE Bruno" userId="492f01f2-eb1a-47cb-a221-3b3dc5740744" providerId="ADAL" clId="{D47C9DC3-19F7-4F01-A222-EB61128A4433}" dt="2024-04-25T06:27:57.223" v="93" actId="5793"/>
          <ac:spMkLst>
            <pc:docMk/>
            <pc:sldMk cId="2783617425" sldId="376"/>
            <ac:spMk id="4" creationId="{0D0EC158-5EEE-91B3-906F-C49124D58972}"/>
          </ac:spMkLst>
        </pc:spChg>
      </pc:sldChg>
      <pc:sldChg chg="addSp delSp modSp mod">
        <pc:chgData name="POMARE Bruno" userId="492f01f2-eb1a-47cb-a221-3b3dc5740744" providerId="ADAL" clId="{D47C9DC3-19F7-4F01-A222-EB61128A4433}" dt="2024-04-25T06:33:00.147" v="229" actId="20577"/>
        <pc:sldMkLst>
          <pc:docMk/>
          <pc:sldMk cId="843118786" sldId="377"/>
        </pc:sldMkLst>
        <pc:spChg chg="add mod">
          <ac:chgData name="POMARE Bruno" userId="492f01f2-eb1a-47cb-a221-3b3dc5740744" providerId="ADAL" clId="{D47C9DC3-19F7-4F01-A222-EB61128A4433}" dt="2024-04-25T06:33:00.147" v="229" actId="20577"/>
          <ac:spMkLst>
            <pc:docMk/>
            <pc:sldMk cId="843118786" sldId="377"/>
            <ac:spMk id="3" creationId="{42A306F3-C239-2410-9E08-B51E5C66827A}"/>
          </ac:spMkLst>
        </pc:spChg>
        <pc:graphicFrameChg chg="add del mod modGraphic">
          <ac:chgData name="POMARE Bruno" userId="492f01f2-eb1a-47cb-a221-3b3dc5740744" providerId="ADAL" clId="{D47C9DC3-19F7-4F01-A222-EB61128A4433}" dt="2024-04-25T06:32:03.928" v="186" actId="478"/>
          <ac:graphicFrameMkLst>
            <pc:docMk/>
            <pc:sldMk cId="843118786" sldId="377"/>
            <ac:graphicFrameMk id="4" creationId="{CB20763A-4E1C-7CF5-E44F-C890370CF870}"/>
          </ac:graphicFrameMkLst>
        </pc:graphicFrameChg>
        <pc:graphicFrameChg chg="add del mod modGraphic">
          <ac:chgData name="POMARE Bruno" userId="492f01f2-eb1a-47cb-a221-3b3dc5740744" providerId="ADAL" clId="{D47C9DC3-19F7-4F01-A222-EB61128A4433}" dt="2024-04-25T06:32:57.420" v="226" actId="478"/>
          <ac:graphicFrameMkLst>
            <pc:docMk/>
            <pc:sldMk cId="843118786" sldId="377"/>
            <ac:graphicFrameMk id="5" creationId="{76ACFF02-DEE0-9403-0A52-AFC9DCD0B1BD}"/>
          </ac:graphicFrameMkLst>
        </pc:graphicFrameChg>
      </pc:sldChg>
      <pc:sldChg chg="addSp modSp mod">
        <pc:chgData name="POMARE Bruno" userId="492f01f2-eb1a-47cb-a221-3b3dc5740744" providerId="ADAL" clId="{D47C9DC3-19F7-4F01-A222-EB61128A4433}" dt="2024-04-25T06:27:39.785" v="89" actId="5793"/>
        <pc:sldMkLst>
          <pc:docMk/>
          <pc:sldMk cId="2137868621" sldId="378"/>
        </pc:sldMkLst>
        <pc:spChg chg="add mod">
          <ac:chgData name="POMARE Bruno" userId="492f01f2-eb1a-47cb-a221-3b3dc5740744" providerId="ADAL" clId="{D47C9DC3-19F7-4F01-A222-EB61128A4433}" dt="2024-04-25T06:27:39.785" v="89" actId="5793"/>
          <ac:spMkLst>
            <pc:docMk/>
            <pc:sldMk cId="2137868621" sldId="378"/>
            <ac:spMk id="4" creationId="{98187C9B-A9AD-7BB7-6A14-976ED8791A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9134-5299-46A0-83F8-E858C4AFA85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505F-5E46-4981-8538-9BD41C8F7B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464C6E6-AA96-7A75-B527-35A13A4C2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5F82C01-992D-76C2-A696-BC88CB5AC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EAD3EE6-FA6D-C7DF-EAF7-54204DF6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0E620D-F06C-4142-9967-8AEA96FBF22E}" type="slidenum">
              <a:rPr lang="en-US" altLang="en-CH" smtClean="0"/>
              <a:pPr>
                <a:spcBef>
                  <a:spcPct val="0"/>
                </a:spcBef>
              </a:pPr>
              <a:t>1</a:t>
            </a:fld>
            <a:endParaRPr lang="en-US" altLang="en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10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8353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11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9897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12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9090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2</a:t>
            </a:fld>
            <a:endParaRPr lang="en-US" altLang="en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3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12538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4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600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5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82767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6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2466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7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66393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8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79819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3DDA9A-D743-6623-BF32-79F3DE3C0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C0C632-77AB-AFA4-7F47-EAF3B9D8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C61D2CD-6468-9FEE-2CFF-42A9C1B75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93DE6-6BC3-48A9-9D8C-D052709E17B2}" type="slidenum">
              <a:rPr lang="en-US" altLang="en-CH" smtClean="0"/>
              <a:pPr>
                <a:spcBef>
                  <a:spcPct val="0"/>
                </a:spcBef>
              </a:pPr>
              <a:t>9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327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7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356D-BC62-484E-8167-B5E6D5688B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0490-D9F3-4FC0-9F57-92C7AA7E31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iploca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58BD70B7-D561-ABEC-C247-EB4BAE411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26947"/>
            <a:ext cx="9144000" cy="7056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CH" altLang="en-US" sz="2000" b="1" dirty="0"/>
              <a:t>INNOVATION COMMITTEE – Novel Construction Initiative</a:t>
            </a:r>
            <a:br>
              <a:rPr lang="en-US" altLang="en-US" sz="2000" b="1" dirty="0"/>
            </a:br>
            <a:r>
              <a:rPr lang="en-CH" altLang="en-US" sz="2000" b="1" i="1" dirty="0"/>
              <a:t>Spring</a:t>
            </a:r>
            <a:r>
              <a:rPr lang="en-US" altLang="en-US" sz="2000" i="1" dirty="0"/>
              <a:t> Session</a:t>
            </a:r>
            <a:r>
              <a:rPr lang="en-CH" altLang="en-US" sz="2000" i="1"/>
              <a:t> 2024</a:t>
            </a:r>
            <a:r>
              <a:rPr lang="en-US" altLang="en-US" sz="2000" i="1"/>
              <a:t> – </a:t>
            </a:r>
            <a:r>
              <a:rPr lang="en-CH" altLang="en-US" sz="2000" i="1"/>
              <a:t>Windsor</a:t>
            </a:r>
            <a:r>
              <a:rPr lang="en-US" altLang="en-US" sz="2000" i="1"/>
              <a:t> (</a:t>
            </a:r>
            <a:r>
              <a:rPr lang="en-CH" altLang="en-US" sz="2000" i="1"/>
              <a:t>United Kingdom</a:t>
            </a:r>
            <a:r>
              <a:rPr lang="en-US" altLang="en-US" sz="2000" i="1"/>
              <a:t>)</a:t>
            </a:r>
            <a:endParaRPr lang="en-US" altLang="en-US" sz="2000" i="1" dirty="0"/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433CC87B-4252-7232-AAB6-C461B3849D85}"/>
              </a:ext>
            </a:extLst>
          </p:cNvPr>
          <p:cNvSpPr txBox="1">
            <a:spLocks/>
          </p:cNvSpPr>
          <p:nvPr/>
        </p:nvSpPr>
        <p:spPr bwMode="auto">
          <a:xfrm>
            <a:off x="688868" y="6176238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hlinkClick r:id="rId3"/>
              </a:rPr>
              <a:t>www.iploca.com</a:t>
            </a:r>
            <a:endParaRPr lang="en-CH" altLang="en-US" sz="2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7174" name="Picture 10" descr="https://www.movenpick.com/fileadmin/files/Hotels/Switzerland/Geneva/images_new_overview_2017/Geneva_xxxxxxxx_i113653_700x467_2.jpg">
            <a:extLst>
              <a:ext uri="{FF2B5EF4-FFF2-40B4-BE49-F238E27FC236}">
                <a16:creationId xmlns:a16="http://schemas.microsoft.com/office/drawing/2014/main" id="{12C1CA9E-3D68-6CBC-755D-5FEF01F6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8696325"/>
            <a:ext cx="17637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 descr="Crowne Plaza Athens City Centre Book / Directions - NAVITIME Transit">
            <a:extLst>
              <a:ext uri="{FF2B5EF4-FFF2-40B4-BE49-F238E27FC236}">
                <a16:creationId xmlns:a16="http://schemas.microsoft.com/office/drawing/2014/main" id="{290FEE8C-2A3D-1FEB-75FB-4B978ADA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691563"/>
            <a:ext cx="15255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" descr="Crowne Plaza Athens City Centre Book / Directions - NAVITIME Transit">
            <a:extLst>
              <a:ext uri="{FF2B5EF4-FFF2-40B4-BE49-F238E27FC236}">
                <a16:creationId xmlns:a16="http://schemas.microsoft.com/office/drawing/2014/main" id="{85195810-4E10-90D4-A559-68EC045B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210425"/>
            <a:ext cx="2336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D073FD7-AFAB-B5B7-EBBD-36B9DB777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331"/>
            <a:ext cx="7543193" cy="2072306"/>
          </a:xfrm>
          <a:prstGeom prst="rect">
            <a:avLst/>
          </a:prstGeom>
        </p:spPr>
      </p:pic>
      <p:sp>
        <p:nvSpPr>
          <p:cNvPr id="5" name="AutoShape 4" descr="Hôtels à Munich| Leonardo Hotels">
            <a:extLst>
              <a:ext uri="{FF2B5EF4-FFF2-40B4-BE49-F238E27FC236}">
                <a16:creationId xmlns:a16="http://schemas.microsoft.com/office/drawing/2014/main" id="{53EB1DE6-1507-BB22-183A-0BDC69F92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ee Magnificent Photos of Windsor Castle in the Spring | Vogue">
            <a:extLst>
              <a:ext uri="{FF2B5EF4-FFF2-40B4-BE49-F238E27FC236}">
                <a16:creationId xmlns:a16="http://schemas.microsoft.com/office/drawing/2014/main" id="{CC03833E-D01C-764E-A472-21DCEAEE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3" y="2561167"/>
            <a:ext cx="3764489" cy="24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view: Castle Hotel Windsor - Just Nice Things">
            <a:extLst>
              <a:ext uri="{FF2B5EF4-FFF2-40B4-BE49-F238E27FC236}">
                <a16:creationId xmlns:a16="http://schemas.microsoft.com/office/drawing/2014/main" id="{E4AEAC9D-6482-6AD5-67A3-2457B83A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78" y="2561167"/>
            <a:ext cx="3764489" cy="24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A943FF-11C5-84D4-55B7-5C87699BC7D4}"/>
              </a:ext>
            </a:extLst>
          </p:cNvPr>
          <p:cNvSpPr txBox="1"/>
          <p:nvPr/>
        </p:nvSpPr>
        <p:spPr>
          <a:xfrm>
            <a:off x="2175164" y="3074448"/>
            <a:ext cx="4645890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Recycling standards for pipeline projects and re-use of materials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0EC158-5EEE-91B3-906F-C49124D58972}"/>
              </a:ext>
            </a:extLst>
          </p:cNvPr>
          <p:cNvSpPr txBox="1"/>
          <p:nvPr/>
        </p:nvSpPr>
        <p:spPr>
          <a:xfrm>
            <a:off x="2175164" y="3233723"/>
            <a:ext cx="464589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Repurposing of pipeline projects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2A306F3-C239-2410-9E08-B51E5C66827A}"/>
              </a:ext>
            </a:extLst>
          </p:cNvPr>
          <p:cNvSpPr txBox="1"/>
          <p:nvPr/>
        </p:nvSpPr>
        <p:spPr>
          <a:xfrm>
            <a:off x="526472" y="3309633"/>
            <a:ext cx="833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</a:rPr>
              <a:t>Thank you</a:t>
            </a:r>
          </a:p>
          <a:p>
            <a:pPr algn="ctr"/>
            <a:r>
              <a:rPr lang="en-GB" sz="5400" b="1" dirty="0">
                <a:solidFill>
                  <a:srgbClr val="00B0F0"/>
                </a:solidFill>
              </a:rPr>
              <a:t>Group 3!</a:t>
            </a:r>
          </a:p>
        </p:txBody>
      </p:sp>
    </p:spTree>
    <p:extLst>
      <p:ext uri="{BB962C8B-B14F-4D97-AF65-F5344CB8AC3E}">
        <p14:creationId xmlns:p14="http://schemas.microsoft.com/office/powerpoint/2010/main" val="843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AB9C0B6-D97A-09C1-4580-E66ACB49D148}"/>
              </a:ext>
            </a:extLst>
          </p:cNvPr>
          <p:cNvSpPr txBox="1"/>
          <p:nvPr/>
        </p:nvSpPr>
        <p:spPr>
          <a:xfrm>
            <a:off x="563418" y="2099669"/>
            <a:ext cx="833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</a:rPr>
              <a:t>Group 3</a:t>
            </a:r>
          </a:p>
          <a:p>
            <a:pPr algn="ctr"/>
            <a:r>
              <a:rPr lang="en-US" sz="5400" b="1" i="1" dirty="0">
                <a:solidFill>
                  <a:srgbClr val="00B0F0"/>
                </a:solidFill>
              </a:rPr>
              <a:t>Standards &amp; Compliance Regulatory – Materials, Codes</a:t>
            </a:r>
            <a:endParaRPr lang="en-GB" sz="5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83927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 2024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249608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003681-1FE6-CF26-9404-CA32472C0929}"/>
              </a:ext>
            </a:extLst>
          </p:cNvPr>
          <p:cNvSpPr txBox="1"/>
          <p:nvPr/>
        </p:nvSpPr>
        <p:spPr>
          <a:xfrm>
            <a:off x="701961" y="1557899"/>
            <a:ext cx="81649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Room =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Blenheim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Lead = 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Virginie 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Colaiuta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Iploca Board representative = </a:t>
            </a:r>
            <a:r>
              <a:rPr lang="en-US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Bruno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Pomaré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 Hel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=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Sandra Calderon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7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</a:t>
            </a:r>
            <a:r>
              <a:rPr lang="en-US" altLang="en-US" sz="200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CH" altLang="en-US" sz="2000">
                <a:latin typeface="Verdana" panose="020B0604030504040204" pitchFamily="34" charset="0"/>
                <a:ea typeface="Verdana" panose="020B0604030504040204" pitchFamily="34" charset="0"/>
              </a:rPr>
              <a:t>Spring 2024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2DD9A6-72DC-2B95-D9B8-4132CAF4F692}"/>
              </a:ext>
            </a:extLst>
          </p:cNvPr>
          <p:cNvSpPr txBox="1"/>
          <p:nvPr/>
        </p:nvSpPr>
        <p:spPr>
          <a:xfrm>
            <a:off x="450273" y="1347247"/>
            <a:ext cx="8243454" cy="513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Definition of Net Zero for pipeline industry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Harmonisation of Standards (technical + regulatory)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Collaboration with Universities/organisations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IPLOCA Academy (training programme + workshops + mentoring + standard + Webinars)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common research projects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Recycling standards for pipeline projects and re-use of materials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Repurposing of pipeline projects</a:t>
            </a:r>
            <a:endParaRPr lang="fr-FR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8B4022-1E0B-1145-DB43-2808942D7A77}"/>
              </a:ext>
            </a:extLst>
          </p:cNvPr>
          <p:cNvSpPr txBox="1"/>
          <p:nvPr/>
        </p:nvSpPr>
        <p:spPr>
          <a:xfrm>
            <a:off x="2175164" y="2596625"/>
            <a:ext cx="464589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of Net Zero for pipeline industry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Supply chain + materials + project life cycle.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energy transition impact?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BE3EDE-C227-D05D-B6D1-8DD6D7D6A30A}"/>
              </a:ext>
            </a:extLst>
          </p:cNvPr>
          <p:cNvSpPr txBox="1"/>
          <p:nvPr/>
        </p:nvSpPr>
        <p:spPr>
          <a:xfrm>
            <a:off x="2175164" y="2118802"/>
            <a:ext cx="4645890" cy="262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Harmonisation of Standards (technical + regulatory)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Encourage international treaties.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 of IPLOCA in common base technical template.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of basic values and criteria inspiring standards for construction and operation of pipelines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6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D214A0-7B07-FE7D-BD52-952D2DF746C5}"/>
              </a:ext>
            </a:extLst>
          </p:cNvPr>
          <p:cNvSpPr txBox="1"/>
          <p:nvPr/>
        </p:nvSpPr>
        <p:spPr>
          <a:xfrm>
            <a:off x="1394692" y="1952971"/>
            <a:ext cx="5841999" cy="389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with Universities/organisations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 projects with students.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 of other industries (Energy transition and related aspects).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Associations for lobbying purposes and development of regulatory specifications.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of grading system for compliance with Net Zero / carbon footprint / omission.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bases of regulatory requirements country by country for specific technical issues.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 for new materials/analysis of geopolitical. 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3390" algn="just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3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16DF5C-A8B6-4556-8687-0E243BFEFDB5}"/>
              </a:ext>
            </a:extLst>
          </p:cNvPr>
          <p:cNvSpPr txBox="1"/>
          <p:nvPr/>
        </p:nvSpPr>
        <p:spPr>
          <a:xfrm>
            <a:off x="2175164" y="2915174"/>
            <a:ext cx="4645890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IPLOCA Academy (training programme + workshops + mentoring + standard + Webinars)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5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0C5C474-C86F-AE05-ED49-AD7DC1C2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820"/>
            <a:ext cx="6587412" cy="8888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CH" altLang="en-US" sz="3100" b="1" dirty="0">
                <a:latin typeface="Verdana" panose="020B0604030504040204" pitchFamily="34" charset="0"/>
                <a:ea typeface="Verdana" panose="020B0604030504040204" pitchFamily="34" charset="0"/>
              </a:rPr>
              <a:t>Novel Construction Initiative</a:t>
            </a:r>
            <a:br>
              <a:rPr lang="fr-CH" altLang="en-US" dirty="0">
                <a:solidFill>
                  <a:srgbClr val="E61A04"/>
                </a:solidFill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Session – 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Spring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</a:t>
            </a:r>
            <a:r>
              <a:rPr lang="en-CH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24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9BD7B5D-1F9E-77FE-119F-F0987C1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498990"/>
            <a:ext cx="2377203" cy="5224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8187C9B-A9AD-7BB7-6A14-976ED8791A80}"/>
              </a:ext>
            </a:extLst>
          </p:cNvPr>
          <p:cNvSpPr txBox="1"/>
          <p:nvPr/>
        </p:nvSpPr>
        <p:spPr>
          <a:xfrm>
            <a:off x="2175164" y="1800254"/>
            <a:ext cx="4645890" cy="326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of common research projects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IPLOCA recommendations for technical efficiency in special operations (tie-in, crossings, ….)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Study step by step of tie-in phase for development of technical standards and research.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between members on common subjects.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6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408</Words>
  <Application>Microsoft Office PowerPoint</Application>
  <PresentationFormat>Affichage à l'écran (4:3)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INNOVATION COMMITTEE – Novel Construction Initiative Spring Session 2024 – Windsor (United Kingdom)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  <vt:lpstr>Novel Construction Initiative Session – Spring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COMMITTEE – Novel Construction Initiative Fall 2022 Session – Barcelona (Spain)</dc:title>
  <dc:creator>Gregoire De Montmollin</dc:creator>
  <cp:lastModifiedBy>POMARE Bruno</cp:lastModifiedBy>
  <cp:revision>27</cp:revision>
  <dcterms:created xsi:type="dcterms:W3CDTF">2022-09-27T12:54:16Z</dcterms:created>
  <dcterms:modified xsi:type="dcterms:W3CDTF">2024-04-25T06:33:05Z</dcterms:modified>
</cp:coreProperties>
</file>