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7" r:id="rId5"/>
    <p:sldId id="286" r:id="rId6"/>
    <p:sldId id="278" r:id="rId7"/>
    <p:sldId id="285" r:id="rId8"/>
    <p:sldId id="287" r:id="rId9"/>
    <p:sldId id="288" r:id="rId10"/>
    <p:sldId id="27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2D0B"/>
    <a:srgbClr val="00357B"/>
    <a:srgbClr val="78ADDC"/>
    <a:srgbClr val="0045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D83A6F-8DC8-424F-8BC8-61BFF0FF1037}" v="5" dt="2024-04-24T07:47:55.06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1" autoAdjust="0"/>
    <p:restoredTop sz="88302" autoAdjust="0"/>
  </p:normalViewPr>
  <p:slideViewPr>
    <p:cSldViewPr snapToGrid="0">
      <p:cViewPr varScale="1">
        <p:scale>
          <a:sx n="88" d="100"/>
          <a:sy n="88" d="100"/>
        </p:scale>
        <p:origin x="9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 AZMANI Abd-Ennafea" userId="ec5d88dd-9a51-428f-86a0-e064ab6d4f6b" providerId="ADAL" clId="{97D83A6F-8DC8-424F-8BC8-61BFF0FF1037}"/>
    <pc:docChg chg="undo custSel addSld modSld">
      <pc:chgData name="EL AZMANI Abd-Ennafea" userId="ec5d88dd-9a51-428f-86a0-e064ab6d4f6b" providerId="ADAL" clId="{97D83A6F-8DC8-424F-8BC8-61BFF0FF1037}" dt="2024-04-24T07:48:36.992" v="62" actId="403"/>
      <pc:docMkLst>
        <pc:docMk/>
      </pc:docMkLst>
      <pc:sldChg chg="modSp mod">
        <pc:chgData name="EL AZMANI Abd-Ennafea" userId="ec5d88dd-9a51-428f-86a0-e064ab6d4f6b" providerId="ADAL" clId="{97D83A6F-8DC8-424F-8BC8-61BFF0FF1037}" dt="2024-04-24T07:43:21.251" v="0"/>
        <pc:sldMkLst>
          <pc:docMk/>
          <pc:sldMk cId="2203277079" sldId="257"/>
        </pc:sldMkLst>
        <pc:spChg chg="mod">
          <ac:chgData name="EL AZMANI Abd-Ennafea" userId="ec5d88dd-9a51-428f-86a0-e064ab6d4f6b" providerId="ADAL" clId="{97D83A6F-8DC8-424F-8BC8-61BFF0FF1037}" dt="2024-04-24T07:43:21.251" v="0"/>
          <ac:spMkLst>
            <pc:docMk/>
            <pc:sldMk cId="2203277079" sldId="257"/>
            <ac:spMk id="2" creationId="{39B93673-2397-D0C1-56FF-6C83AD6ED753}"/>
          </ac:spMkLst>
        </pc:spChg>
      </pc:sldChg>
      <pc:sldChg chg="modSp mod">
        <pc:chgData name="EL AZMANI Abd-Ennafea" userId="ec5d88dd-9a51-428f-86a0-e064ab6d4f6b" providerId="ADAL" clId="{97D83A6F-8DC8-424F-8BC8-61BFF0FF1037}" dt="2024-04-24T07:44:17.542" v="3" actId="403"/>
        <pc:sldMkLst>
          <pc:docMk/>
          <pc:sldMk cId="859420663" sldId="278"/>
        </pc:sldMkLst>
        <pc:spChg chg="mod">
          <ac:chgData name="EL AZMANI Abd-Ennafea" userId="ec5d88dd-9a51-428f-86a0-e064ab6d4f6b" providerId="ADAL" clId="{97D83A6F-8DC8-424F-8BC8-61BFF0FF1037}" dt="2024-04-24T07:44:17.542" v="3" actId="403"/>
          <ac:spMkLst>
            <pc:docMk/>
            <pc:sldMk cId="859420663" sldId="278"/>
            <ac:spMk id="8" creationId="{F77D3935-64DE-3CA9-0CE2-38EC8356EC3D}"/>
          </ac:spMkLst>
        </pc:spChg>
      </pc:sldChg>
      <pc:sldChg chg="modSp mod">
        <pc:chgData name="EL AZMANI Abd-Ennafea" userId="ec5d88dd-9a51-428f-86a0-e064ab6d4f6b" providerId="ADAL" clId="{97D83A6F-8DC8-424F-8BC8-61BFF0FF1037}" dt="2024-04-24T07:45:25.908" v="27" actId="20577"/>
        <pc:sldMkLst>
          <pc:docMk/>
          <pc:sldMk cId="2286062165" sldId="285"/>
        </pc:sldMkLst>
        <pc:spChg chg="mod">
          <ac:chgData name="EL AZMANI Abd-Ennafea" userId="ec5d88dd-9a51-428f-86a0-e064ab6d4f6b" providerId="ADAL" clId="{97D83A6F-8DC8-424F-8BC8-61BFF0FF1037}" dt="2024-04-24T07:45:25.908" v="27" actId="20577"/>
          <ac:spMkLst>
            <pc:docMk/>
            <pc:sldMk cId="2286062165" sldId="285"/>
            <ac:spMk id="8" creationId="{F77D3935-64DE-3CA9-0CE2-38EC8356EC3D}"/>
          </ac:spMkLst>
        </pc:spChg>
      </pc:sldChg>
      <pc:sldChg chg="delSp modSp mod">
        <pc:chgData name="EL AZMANI Abd-Ennafea" userId="ec5d88dd-9a51-428f-86a0-e064ab6d4f6b" providerId="ADAL" clId="{97D83A6F-8DC8-424F-8BC8-61BFF0FF1037}" dt="2024-04-24T07:48:36.992" v="62" actId="403"/>
        <pc:sldMkLst>
          <pc:docMk/>
          <pc:sldMk cId="138031591" sldId="287"/>
        </pc:sldMkLst>
        <pc:spChg chg="mod">
          <ac:chgData name="EL AZMANI Abd-Ennafea" userId="ec5d88dd-9a51-428f-86a0-e064ab6d4f6b" providerId="ADAL" clId="{97D83A6F-8DC8-424F-8BC8-61BFF0FF1037}" dt="2024-04-24T07:48:36.992" v="62" actId="403"/>
          <ac:spMkLst>
            <pc:docMk/>
            <pc:sldMk cId="138031591" sldId="287"/>
            <ac:spMk id="7" creationId="{491C7E36-C250-E798-043C-FBDCFC0DDD2E}"/>
          </ac:spMkLst>
        </pc:spChg>
        <pc:spChg chg="mod">
          <ac:chgData name="EL AZMANI Abd-Ennafea" userId="ec5d88dd-9a51-428f-86a0-e064ab6d4f6b" providerId="ADAL" clId="{97D83A6F-8DC8-424F-8BC8-61BFF0FF1037}" dt="2024-04-24T07:48:27.188" v="61" actId="14100"/>
          <ac:spMkLst>
            <pc:docMk/>
            <pc:sldMk cId="138031591" sldId="287"/>
            <ac:spMk id="8" creationId="{4E47BA72-9B3B-5F3E-CB8B-F5E2A8DE8715}"/>
          </ac:spMkLst>
        </pc:spChg>
        <pc:spChg chg="del">
          <ac:chgData name="EL AZMANI Abd-Ennafea" userId="ec5d88dd-9a51-428f-86a0-e064ab6d4f6b" providerId="ADAL" clId="{97D83A6F-8DC8-424F-8BC8-61BFF0FF1037}" dt="2024-04-24T07:47:06.826" v="47" actId="478"/>
          <ac:spMkLst>
            <pc:docMk/>
            <pc:sldMk cId="138031591" sldId="287"/>
            <ac:spMk id="9" creationId="{37257EFC-D928-DA9C-39DF-6DA43835A838}"/>
          </ac:spMkLst>
        </pc:spChg>
        <pc:spChg chg="del">
          <ac:chgData name="EL AZMANI Abd-Ennafea" userId="ec5d88dd-9a51-428f-86a0-e064ab6d4f6b" providerId="ADAL" clId="{97D83A6F-8DC8-424F-8BC8-61BFF0FF1037}" dt="2024-04-24T07:47:17.738" v="48" actId="478"/>
          <ac:spMkLst>
            <pc:docMk/>
            <pc:sldMk cId="138031591" sldId="287"/>
            <ac:spMk id="10" creationId="{FA17F683-EBF5-6F2F-D29A-099D8DE8943B}"/>
          </ac:spMkLst>
        </pc:spChg>
      </pc:sldChg>
      <pc:sldChg chg="addSp delSp modSp new mod">
        <pc:chgData name="EL AZMANI Abd-Ennafea" userId="ec5d88dd-9a51-428f-86a0-e064ab6d4f6b" providerId="ADAL" clId="{97D83A6F-8DC8-424F-8BC8-61BFF0FF1037}" dt="2024-04-24T07:47:55.067" v="59" actId="1076"/>
        <pc:sldMkLst>
          <pc:docMk/>
          <pc:sldMk cId="2688678403" sldId="288"/>
        </pc:sldMkLst>
        <pc:spChg chg="del mod">
          <ac:chgData name="EL AZMANI Abd-Ennafea" userId="ec5d88dd-9a51-428f-86a0-e064ab6d4f6b" providerId="ADAL" clId="{97D83A6F-8DC8-424F-8BC8-61BFF0FF1037}" dt="2024-04-24T07:47:45.658" v="56" actId="478"/>
          <ac:spMkLst>
            <pc:docMk/>
            <pc:sldMk cId="2688678403" sldId="288"/>
            <ac:spMk id="3" creationId="{3CC2D1D8-37AC-0064-0428-29C88CF54113}"/>
          </ac:spMkLst>
        </pc:spChg>
        <pc:picChg chg="add mod">
          <ac:chgData name="EL AZMANI Abd-Ennafea" userId="ec5d88dd-9a51-428f-86a0-e064ab6d4f6b" providerId="ADAL" clId="{97D83A6F-8DC8-424F-8BC8-61BFF0FF1037}" dt="2024-04-24T07:47:55.067" v="59" actId="1076"/>
          <ac:picMkLst>
            <pc:docMk/>
            <pc:sldMk cId="2688678403" sldId="288"/>
            <ac:picMk id="1026" creationId="{FE31D542-2765-C010-10C5-00F893D1AF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4B4F1-2697-46CF-85B2-0C75A78F4F24}" type="datetimeFigureOut">
              <a:rPr lang="fr-FR" smtClean="0"/>
              <a:t>24/04/2024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F6C64-6931-43DE-98A4-88E26722F19B}" type="slidenum">
              <a:rPr lang="fr-FR" smtClean="0"/>
              <a:t>‹N°›</a:t>
            </a:fld>
            <a:endParaRPr lang="fr-FR"/>
          </a:p>
        </p:txBody>
      </p:sp>
    </p:spTree>
    <p:extLst>
      <p:ext uri="{BB962C8B-B14F-4D97-AF65-F5344CB8AC3E}">
        <p14:creationId xmlns:p14="http://schemas.microsoft.com/office/powerpoint/2010/main" val="157774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092BA2B-0FA3-4FAC-8590-316DEE9DB64A}"/>
              </a:ext>
            </a:extLst>
          </p:cNvPr>
          <p:cNvSpPr>
            <a:spLocks noGrp="1"/>
          </p:cNvSpPr>
          <p:nvPr>
            <p:ph type="dt" sz="half" idx="10"/>
          </p:nvPr>
        </p:nvSpPr>
        <p:spPr/>
        <p:txBody>
          <a:bodyPr/>
          <a:lstStyle/>
          <a:p>
            <a:r>
              <a:rPr lang="fr-FR"/>
              <a:t>24/04/2024</a:t>
            </a:r>
          </a:p>
        </p:txBody>
      </p:sp>
      <p:sp>
        <p:nvSpPr>
          <p:cNvPr id="3" name="Espace réservé du pied de page 2">
            <a:extLst>
              <a:ext uri="{FF2B5EF4-FFF2-40B4-BE49-F238E27FC236}">
                <a16:creationId xmlns:a16="http://schemas.microsoft.com/office/drawing/2014/main" id="{FEFAC06A-203E-4F4A-B005-EBBA9178CF89}"/>
              </a:ext>
            </a:extLst>
          </p:cNvPr>
          <p:cNvSpPr>
            <a:spLocks noGrp="1"/>
          </p:cNvSpPr>
          <p:nvPr>
            <p:ph type="ftr" sz="quarter" idx="11"/>
          </p:nvPr>
        </p:nvSpPr>
        <p:spPr/>
        <p:txBody>
          <a:bodyPr/>
          <a:lstStyle/>
          <a:p>
            <a:r>
              <a:rPr lang="en-US"/>
              <a:t>IPLOCA ENV Award : Using Containers as Noise Barriers</a:t>
            </a:r>
            <a:endParaRPr lang="fr-FR"/>
          </a:p>
        </p:txBody>
      </p:sp>
      <p:sp>
        <p:nvSpPr>
          <p:cNvPr id="9" name="Espace réservé du numéro de diapositive 8">
            <a:extLst>
              <a:ext uri="{FF2B5EF4-FFF2-40B4-BE49-F238E27FC236}">
                <a16:creationId xmlns:a16="http://schemas.microsoft.com/office/drawing/2014/main" id="{15796F16-B63D-4076-86A1-ABBBE37CBF04}"/>
              </a:ext>
            </a:extLst>
          </p:cNvPr>
          <p:cNvSpPr>
            <a:spLocks noGrp="1"/>
          </p:cNvSpPr>
          <p:nvPr>
            <p:ph type="sldNum" sz="quarter" idx="12"/>
          </p:nvPr>
        </p:nvSpPr>
        <p:spPr/>
        <p:txBody>
          <a:bodyPr/>
          <a:lstStyle/>
          <a:p>
            <a:fld id="{1841CB09-8E2C-441E-AD66-A296D32D232C}" type="slidenum">
              <a:rPr lang="fr-FR" smtClean="0"/>
              <a:t>‹N°›</a:t>
            </a:fld>
            <a:endParaRPr lang="fr-FR"/>
          </a:p>
        </p:txBody>
      </p:sp>
    </p:spTree>
    <p:extLst>
      <p:ext uri="{BB962C8B-B14F-4D97-AF65-F5344CB8AC3E}">
        <p14:creationId xmlns:p14="http://schemas.microsoft.com/office/powerpoint/2010/main" val="269489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1AAD02-018F-427A-A9F4-D0AC1A1665D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A0C9ABD-22B3-4C8A-A114-1CC59898DE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8EEDC72-2C01-4618-B1BB-3DF9A0680F2E}"/>
              </a:ext>
            </a:extLst>
          </p:cNvPr>
          <p:cNvSpPr>
            <a:spLocks noGrp="1"/>
          </p:cNvSpPr>
          <p:nvPr>
            <p:ph type="dt" sz="half" idx="10"/>
          </p:nvPr>
        </p:nvSpPr>
        <p:spPr/>
        <p:txBody>
          <a:bodyPr/>
          <a:lstStyle/>
          <a:p>
            <a:r>
              <a:rPr lang="fr-FR"/>
              <a:t>24/04/2024</a:t>
            </a:r>
          </a:p>
        </p:txBody>
      </p:sp>
      <p:sp>
        <p:nvSpPr>
          <p:cNvPr id="5" name="Espace réservé du pied de page 4">
            <a:extLst>
              <a:ext uri="{FF2B5EF4-FFF2-40B4-BE49-F238E27FC236}">
                <a16:creationId xmlns:a16="http://schemas.microsoft.com/office/drawing/2014/main" id="{F1D8B6E1-B5DC-4BF0-9160-3C7147FB20C0}"/>
              </a:ext>
            </a:extLst>
          </p:cNvPr>
          <p:cNvSpPr>
            <a:spLocks noGrp="1"/>
          </p:cNvSpPr>
          <p:nvPr>
            <p:ph type="ftr" sz="quarter" idx="11"/>
          </p:nvPr>
        </p:nvSpPr>
        <p:spPr/>
        <p:txBody>
          <a:bodyPr/>
          <a:lstStyle/>
          <a:p>
            <a:r>
              <a:rPr lang="en-US"/>
              <a:t>IPLOCA ENV Award : Using Containers as Noise Barriers</a:t>
            </a:r>
            <a:endParaRPr lang="fr-FR"/>
          </a:p>
        </p:txBody>
      </p:sp>
      <p:sp>
        <p:nvSpPr>
          <p:cNvPr id="6" name="Espace réservé du numéro de diapositive 5">
            <a:extLst>
              <a:ext uri="{FF2B5EF4-FFF2-40B4-BE49-F238E27FC236}">
                <a16:creationId xmlns:a16="http://schemas.microsoft.com/office/drawing/2014/main" id="{1657753A-68F9-4DA1-B049-DF920D6F52D3}"/>
              </a:ext>
            </a:extLst>
          </p:cNvPr>
          <p:cNvSpPr>
            <a:spLocks noGrp="1"/>
          </p:cNvSpPr>
          <p:nvPr>
            <p:ph type="sldNum" sz="quarter" idx="12"/>
          </p:nvPr>
        </p:nvSpPr>
        <p:spPr/>
        <p:txBody>
          <a:bodyPr/>
          <a:lstStyle/>
          <a:p>
            <a:fld id="{1841CB09-8E2C-441E-AD66-A296D32D232C}" type="slidenum">
              <a:rPr lang="fr-FR" smtClean="0"/>
              <a:t>‹N°›</a:t>
            </a:fld>
            <a:endParaRPr lang="fr-FR"/>
          </a:p>
        </p:txBody>
      </p:sp>
    </p:spTree>
    <p:extLst>
      <p:ext uri="{BB962C8B-B14F-4D97-AF65-F5344CB8AC3E}">
        <p14:creationId xmlns:p14="http://schemas.microsoft.com/office/powerpoint/2010/main" val="322348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89272"/>
            <a:ext cx="5437472" cy="901416"/>
          </a:xfrm>
        </p:spPr>
        <p:txBody>
          <a:bodyPr/>
          <a:lstStyle/>
          <a:p>
            <a:r>
              <a:rPr lang="en-US" sz="4400" b="0" cap="none" dirty="0">
                <a:solidFill>
                  <a:schemeClr val="bg1"/>
                </a:solidFill>
                <a:latin typeface="Bahnschrift SemiBold" panose="020B0502040204020203" pitchFamily="34" charset="0"/>
              </a:rPr>
              <a:t>Title text zone</a:t>
            </a:r>
            <a:endParaRPr lang="en-US" dirty="0"/>
          </a:p>
        </p:txBody>
      </p:sp>
      <p:sp>
        <p:nvSpPr>
          <p:cNvPr id="3" name="Content Placeholder 2"/>
          <p:cNvSpPr>
            <a:spLocks noGrp="1"/>
          </p:cNvSpPr>
          <p:nvPr>
            <p:ph idx="1" hasCustomPrompt="1"/>
          </p:nvPr>
        </p:nvSpPr>
        <p:spPr>
          <a:xfrm>
            <a:off x="838200" y="1825625"/>
            <a:ext cx="5437472" cy="4351338"/>
          </a:xfrm>
        </p:spPr>
        <p:txBody>
          <a:bodyPr/>
          <a:lstStyle/>
          <a:p>
            <a:pPr algn="l">
              <a:lnSpc>
                <a:spcPct val="100000"/>
              </a:lnSpc>
              <a:spcBef>
                <a:spcPct val="20000"/>
              </a:spcBef>
              <a:buFont typeface="+mj-lt"/>
              <a:buNone/>
              <a:defRPr/>
            </a:pPr>
            <a:r>
              <a:rPr lang="en-US" sz="1400" b="0" cap="none" dirty="0">
                <a:solidFill>
                  <a:schemeClr val="bg1"/>
                </a:solidFill>
                <a:latin typeface="Bahnschrift SemiBold" panose="020B0502040204020203" pitchFamily="34" charset="0"/>
              </a:rPr>
              <a:t>TITLE TEXT ZONE</a:t>
            </a:r>
          </a:p>
          <a:p>
            <a:pPr marL="342900" indent="-342900" algn="l">
              <a:spcBef>
                <a:spcPct val="20000"/>
              </a:spcBef>
              <a:buFont typeface="+mj-lt"/>
              <a:buAutoNum type="arabicPeriod"/>
              <a:defRPr/>
            </a:pPr>
            <a:r>
              <a:rPr lang="en-US" sz="1400" dirty="0">
                <a:solidFill>
                  <a:srgbClr val="3CB4E7"/>
                </a:solidFill>
                <a:latin typeface="Bahnschrift SemiBold" panose="020B0502040204020203" pitchFamily="34" charset="0"/>
              </a:rPr>
              <a:t>SUBTITLE (NO MORE THAN 2 LINES)</a:t>
            </a:r>
          </a:p>
          <a:p>
            <a:pPr marL="800100" lvl="1" indent="-342900" algn="l">
              <a:lnSpc>
                <a:spcPct val="100000"/>
              </a:lnSpc>
              <a:spcBef>
                <a:spcPct val="20000"/>
              </a:spcBef>
              <a:buFont typeface="+mj-lt"/>
              <a:buAutoNum type="arabicPeriod" startAt="2"/>
              <a:defRPr/>
            </a:pPr>
            <a:r>
              <a:rPr lang="en-US" sz="1400" cap="all" dirty="0">
                <a:solidFill>
                  <a:srgbClr val="3CB4E7"/>
                </a:solidFill>
              </a:rPr>
              <a:t>SUBTITLE (NO MORE THAN 2 LINES</a:t>
            </a:r>
            <a:endParaRPr lang="en-US" dirty="0"/>
          </a:p>
        </p:txBody>
      </p:sp>
      <p:sp>
        <p:nvSpPr>
          <p:cNvPr id="4" name="Date Placeholder 3"/>
          <p:cNvSpPr>
            <a:spLocks noGrp="1"/>
          </p:cNvSpPr>
          <p:nvPr>
            <p:ph type="dt" sz="half" idx="10"/>
          </p:nvPr>
        </p:nvSpPr>
        <p:spPr/>
        <p:txBody>
          <a:bodyPr/>
          <a:lstStyle/>
          <a:p>
            <a:r>
              <a:rPr lang="fr-FR"/>
              <a:t>24/04/2024</a:t>
            </a:r>
          </a:p>
        </p:txBody>
      </p:sp>
      <p:sp>
        <p:nvSpPr>
          <p:cNvPr id="5" name="Footer Placeholder 4"/>
          <p:cNvSpPr>
            <a:spLocks noGrp="1"/>
          </p:cNvSpPr>
          <p:nvPr>
            <p:ph type="ftr" sz="quarter" idx="11"/>
          </p:nvPr>
        </p:nvSpPr>
        <p:spPr/>
        <p:txBody>
          <a:bodyPr/>
          <a:lstStyle/>
          <a:p>
            <a:r>
              <a:rPr lang="en-US"/>
              <a:t>IPLOCA ENV Award : Using Containers as Noise Barriers</a:t>
            </a:r>
            <a:endParaRPr lang="fr-FR"/>
          </a:p>
        </p:txBody>
      </p:sp>
      <p:sp>
        <p:nvSpPr>
          <p:cNvPr id="6" name="Slide Number Placeholder 5"/>
          <p:cNvSpPr>
            <a:spLocks noGrp="1"/>
          </p:cNvSpPr>
          <p:nvPr>
            <p:ph type="sldNum" sz="quarter" idx="12"/>
          </p:nvPr>
        </p:nvSpPr>
        <p:spPr/>
        <p:txBody>
          <a:bodyPr/>
          <a:lstStyle/>
          <a:p>
            <a:fld id="{1841CB09-8E2C-441E-AD66-A296D32D232C}" type="slidenum">
              <a:rPr lang="fr-FR" smtClean="0"/>
              <a:t>‹N°›</a:t>
            </a:fld>
            <a:endParaRPr lang="fr-FR"/>
          </a:p>
        </p:txBody>
      </p:sp>
    </p:spTree>
    <p:extLst>
      <p:ext uri="{BB962C8B-B14F-4D97-AF65-F5344CB8AC3E}">
        <p14:creationId xmlns:p14="http://schemas.microsoft.com/office/powerpoint/2010/main" val="174450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a:t>24/04/2024</a:t>
            </a:r>
          </a:p>
        </p:txBody>
      </p:sp>
      <p:sp>
        <p:nvSpPr>
          <p:cNvPr id="4" name="Footer Placeholder 3"/>
          <p:cNvSpPr>
            <a:spLocks noGrp="1"/>
          </p:cNvSpPr>
          <p:nvPr>
            <p:ph type="ftr" sz="quarter" idx="11"/>
          </p:nvPr>
        </p:nvSpPr>
        <p:spPr/>
        <p:txBody>
          <a:bodyPr/>
          <a:lstStyle/>
          <a:p>
            <a:r>
              <a:rPr lang="en-US"/>
              <a:t>IPLOCA ENV Award : Using Containers as Noise Barriers</a:t>
            </a:r>
            <a:endParaRPr lang="fr-FR"/>
          </a:p>
        </p:txBody>
      </p:sp>
      <p:sp>
        <p:nvSpPr>
          <p:cNvPr id="5" name="Slide Number Placeholder 4"/>
          <p:cNvSpPr>
            <a:spLocks noGrp="1"/>
          </p:cNvSpPr>
          <p:nvPr>
            <p:ph type="sldNum" sz="quarter" idx="12"/>
          </p:nvPr>
        </p:nvSpPr>
        <p:spPr/>
        <p:txBody>
          <a:bodyPr/>
          <a:lstStyle/>
          <a:p>
            <a:fld id="{1841CB09-8E2C-441E-AD66-A296D32D232C}" type="slidenum">
              <a:rPr lang="fr-FR" smtClean="0"/>
              <a:t>‹N°›</a:t>
            </a:fld>
            <a:endParaRPr lang="fr-FR"/>
          </a:p>
        </p:txBody>
      </p:sp>
      <p:sp>
        <p:nvSpPr>
          <p:cNvPr id="6" name="Title Placeholder 1">
            <a:extLst>
              <a:ext uri="{FF2B5EF4-FFF2-40B4-BE49-F238E27FC236}">
                <a16:creationId xmlns:a16="http://schemas.microsoft.com/office/drawing/2014/main" id="{1C19E769-CD7F-4815-AED0-E7C9C76E3250}"/>
              </a:ext>
            </a:extLst>
          </p:cNvPr>
          <p:cNvSpPr>
            <a:spLocks noGrp="1"/>
          </p:cNvSpPr>
          <p:nvPr>
            <p:ph type="title"/>
          </p:nvPr>
        </p:nvSpPr>
        <p:spPr>
          <a:xfrm>
            <a:off x="838200" y="789272"/>
            <a:ext cx="10515600" cy="901416"/>
          </a:xfrm>
          <a:prstGeom prst="rect">
            <a:avLst/>
          </a:prstGeom>
        </p:spPr>
        <p:txBody>
          <a:bodyPr vert="horz" lIns="91440" tIns="45720" rIns="91440" bIns="45720" rtlCol="0" anchor="b">
            <a:normAutofit/>
          </a:bodyPr>
          <a:lstStyle/>
          <a:p>
            <a:pPr algn="l">
              <a:lnSpc>
                <a:spcPct val="200000"/>
              </a:lnSpc>
              <a:spcBef>
                <a:spcPct val="20000"/>
              </a:spcBef>
              <a:buFont typeface="+mj-lt"/>
              <a:buNone/>
              <a:defRPr/>
            </a:pPr>
            <a:r>
              <a:rPr lang="fr-FR" sz="4400" b="0" cap="none">
                <a:solidFill>
                  <a:schemeClr val="bg1"/>
                </a:solidFill>
                <a:latin typeface="Bahnschrift SemiBold" panose="020B0502040204020203" pitchFamily="34" charset="0"/>
              </a:rPr>
              <a:t>Modifiez le style du titre</a:t>
            </a:r>
            <a:endParaRPr lang="en-US" sz="4400" b="0" cap="none" dirty="0">
              <a:solidFill>
                <a:schemeClr val="bg1"/>
              </a:solidFill>
              <a:latin typeface="Bahnschrift SemiBold" panose="020B0502040204020203" pitchFamily="34" charset="0"/>
            </a:endParaRPr>
          </a:p>
        </p:txBody>
      </p:sp>
      <p:sp>
        <p:nvSpPr>
          <p:cNvPr id="7" name="Text Placeholder 2">
            <a:extLst>
              <a:ext uri="{FF2B5EF4-FFF2-40B4-BE49-F238E27FC236}">
                <a16:creationId xmlns:a16="http://schemas.microsoft.com/office/drawing/2014/main" id="{AD2F24B5-328E-465A-B281-F3FCB91DCE9A}"/>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lgn="l">
              <a:lnSpc>
                <a:spcPct val="100000"/>
              </a:lnSpc>
              <a:spcBef>
                <a:spcPct val="20000"/>
              </a:spcBef>
              <a:buFont typeface="+mj-lt"/>
              <a:buNone/>
              <a:defRPr/>
            </a:pPr>
            <a:r>
              <a:rPr lang="fr-FR" sz="1400" b="0" cap="none">
                <a:solidFill>
                  <a:schemeClr val="bg1"/>
                </a:solidFill>
                <a:latin typeface="Bahnschrift SemiBold" panose="020B0502040204020203" pitchFamily="34" charset="0"/>
              </a:rPr>
              <a:t>Cliquez pour modifier les styles du texte du masque</a:t>
            </a:r>
          </a:p>
          <a:p>
            <a:pPr lvl="1" algn="l">
              <a:lnSpc>
                <a:spcPct val="100000"/>
              </a:lnSpc>
              <a:spcBef>
                <a:spcPct val="20000"/>
              </a:spcBef>
              <a:buFont typeface="+mj-lt"/>
              <a:buNone/>
              <a:defRPr/>
            </a:pPr>
            <a:r>
              <a:rPr lang="fr-FR" sz="1400" b="0" cap="none">
                <a:solidFill>
                  <a:schemeClr val="bg1"/>
                </a:solidFill>
                <a:latin typeface="Bahnschrift SemiBold" panose="020B0502040204020203" pitchFamily="34" charset="0"/>
              </a:rPr>
              <a:t>Deuxième niveau</a:t>
            </a:r>
          </a:p>
          <a:p>
            <a:pPr lvl="2" algn="l">
              <a:lnSpc>
                <a:spcPct val="100000"/>
              </a:lnSpc>
              <a:spcBef>
                <a:spcPct val="20000"/>
              </a:spcBef>
              <a:buFont typeface="+mj-lt"/>
              <a:buNone/>
              <a:defRPr/>
            </a:pPr>
            <a:r>
              <a:rPr lang="fr-FR" sz="1400" b="0" cap="none">
                <a:solidFill>
                  <a:schemeClr val="bg1"/>
                </a:solidFill>
                <a:latin typeface="Bahnschrift SemiBold" panose="020B0502040204020203" pitchFamily="34" charset="0"/>
              </a:rPr>
              <a:t>Troisième niveau</a:t>
            </a:r>
          </a:p>
        </p:txBody>
      </p:sp>
    </p:spTree>
    <p:extLst>
      <p:ext uri="{BB962C8B-B14F-4D97-AF65-F5344CB8AC3E}">
        <p14:creationId xmlns:p14="http://schemas.microsoft.com/office/powerpoint/2010/main" val="277558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ahnschrift SemiBold" panose="020B0502040204020203" pitchFamily="34" charset="0"/>
              </a:defRPr>
            </a:lvl1pPr>
          </a:lstStyle>
          <a:p>
            <a:r>
              <a:rPr lang="fr-FR"/>
              <a:t>Modifiez le style du titre</a:t>
            </a:r>
            <a:endParaRPr lang="en-US" dirty="0"/>
          </a:p>
        </p:txBody>
      </p:sp>
      <p:sp>
        <p:nvSpPr>
          <p:cNvPr id="3" name="Content Placeholder 2"/>
          <p:cNvSpPr>
            <a:spLocks noGrp="1"/>
          </p:cNvSpPr>
          <p:nvPr>
            <p:ph sz="half" idx="1"/>
          </p:nvPr>
        </p:nvSpPr>
        <p:spPr>
          <a:xfrm>
            <a:off x="838200" y="1825625"/>
            <a:ext cx="9768840" cy="4351338"/>
          </a:xfrm>
        </p:spPr>
        <p:txBody>
          <a:bodyPr/>
          <a:lstStyle>
            <a:lvl1pPr>
              <a:defRPr>
                <a:solidFill>
                  <a:srgbClr val="174188"/>
                </a:solidFill>
                <a:latin typeface="Bahnschrift SemiBold" panose="020B0502040204020203" pitchFamily="34" charset="0"/>
              </a:defRPr>
            </a:lvl1pPr>
            <a:lvl2pPr>
              <a:defRPr>
                <a:solidFill>
                  <a:schemeClr val="accent5"/>
                </a:solidFill>
                <a:latin typeface="Bahnschrift SemiBold" panose="020B0502040204020203" pitchFamily="34" charset="0"/>
              </a:defRPr>
            </a:lvl2pPr>
            <a:lvl3pPr>
              <a:defRPr>
                <a:solidFill>
                  <a:schemeClr val="accent5"/>
                </a:solidFill>
                <a:latin typeface="Bahnschrift SemiBold" panose="020B0502040204020203" pitchFamily="34" charset="0"/>
              </a:defRPr>
            </a:lvl3pPr>
            <a:lvl4pPr>
              <a:defRPr>
                <a:solidFill>
                  <a:schemeClr val="accent5"/>
                </a:solidFill>
                <a:latin typeface="Bahnschrift SemiBold" panose="020B0502040204020203" pitchFamily="34" charset="0"/>
              </a:defRPr>
            </a:lvl4pPr>
            <a:lvl5pPr>
              <a:defRPr>
                <a:solidFill>
                  <a:schemeClr val="accent5"/>
                </a:solidFill>
                <a:latin typeface="Bahnschrift SemiBold" panose="020B05020402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FR"/>
              <a:t>24/04/2024</a:t>
            </a:r>
          </a:p>
        </p:txBody>
      </p:sp>
      <p:sp>
        <p:nvSpPr>
          <p:cNvPr id="6" name="Footer Placeholder 5"/>
          <p:cNvSpPr>
            <a:spLocks noGrp="1"/>
          </p:cNvSpPr>
          <p:nvPr>
            <p:ph type="ftr" sz="quarter" idx="11"/>
          </p:nvPr>
        </p:nvSpPr>
        <p:spPr/>
        <p:txBody>
          <a:bodyPr/>
          <a:lstStyle/>
          <a:p>
            <a:r>
              <a:rPr lang="en-US"/>
              <a:t>IPLOCA ENV Award : Using Containers as Noise Barriers</a:t>
            </a:r>
            <a:endParaRPr lang="fr-FR"/>
          </a:p>
        </p:txBody>
      </p:sp>
      <p:sp>
        <p:nvSpPr>
          <p:cNvPr id="7" name="Slide Number Placeholder 6"/>
          <p:cNvSpPr>
            <a:spLocks noGrp="1"/>
          </p:cNvSpPr>
          <p:nvPr>
            <p:ph type="sldNum" sz="quarter" idx="12"/>
          </p:nvPr>
        </p:nvSpPr>
        <p:spPr/>
        <p:txBody>
          <a:bodyPr/>
          <a:lstStyle/>
          <a:p>
            <a:fld id="{1841CB09-8E2C-441E-AD66-A296D32D232C}" type="slidenum">
              <a:rPr lang="fr-FR" smtClean="0"/>
              <a:t>‹N°›</a:t>
            </a:fld>
            <a:endParaRPr lang="fr-FR"/>
          </a:p>
        </p:txBody>
      </p:sp>
    </p:spTree>
    <p:extLst>
      <p:ext uri="{BB962C8B-B14F-4D97-AF65-F5344CB8AC3E}">
        <p14:creationId xmlns:p14="http://schemas.microsoft.com/office/powerpoint/2010/main" val="2772979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r>
              <a:rPr lang="fr-FR"/>
              <a:t>24/04/2024</a:t>
            </a:r>
          </a:p>
        </p:txBody>
      </p:sp>
      <p:sp>
        <p:nvSpPr>
          <p:cNvPr id="8" name="Footer Placeholder 7"/>
          <p:cNvSpPr>
            <a:spLocks noGrp="1"/>
          </p:cNvSpPr>
          <p:nvPr>
            <p:ph type="ftr" sz="quarter" idx="11"/>
          </p:nvPr>
        </p:nvSpPr>
        <p:spPr/>
        <p:txBody>
          <a:bodyPr/>
          <a:lstStyle/>
          <a:p>
            <a:r>
              <a:rPr lang="en-US"/>
              <a:t>IPLOCA ENV Award : Using Containers as Noise Barriers</a:t>
            </a:r>
            <a:endParaRPr lang="fr-FR"/>
          </a:p>
        </p:txBody>
      </p:sp>
      <p:sp>
        <p:nvSpPr>
          <p:cNvPr id="9" name="Slide Number Placeholder 8"/>
          <p:cNvSpPr>
            <a:spLocks noGrp="1"/>
          </p:cNvSpPr>
          <p:nvPr>
            <p:ph type="sldNum" sz="quarter" idx="12"/>
          </p:nvPr>
        </p:nvSpPr>
        <p:spPr/>
        <p:txBody>
          <a:bodyPr/>
          <a:lstStyle/>
          <a:p>
            <a:fld id="{1841CB09-8E2C-441E-AD66-A296D32D232C}" type="slidenum">
              <a:rPr lang="fr-FR" smtClean="0"/>
              <a:t>‹N°›</a:t>
            </a:fld>
            <a:endParaRPr lang="fr-FR"/>
          </a:p>
        </p:txBody>
      </p:sp>
    </p:spTree>
    <p:extLst>
      <p:ext uri="{BB962C8B-B14F-4D97-AF65-F5344CB8AC3E}">
        <p14:creationId xmlns:p14="http://schemas.microsoft.com/office/powerpoint/2010/main" val="87780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24/04/2024</a:t>
            </a:r>
          </a:p>
        </p:txBody>
      </p:sp>
      <p:sp>
        <p:nvSpPr>
          <p:cNvPr id="3" name="Footer Placeholder 2"/>
          <p:cNvSpPr>
            <a:spLocks noGrp="1"/>
          </p:cNvSpPr>
          <p:nvPr>
            <p:ph type="ftr" sz="quarter" idx="11"/>
          </p:nvPr>
        </p:nvSpPr>
        <p:spPr/>
        <p:txBody>
          <a:bodyPr/>
          <a:lstStyle/>
          <a:p>
            <a:r>
              <a:rPr lang="en-US"/>
              <a:t>IPLOCA ENV Award : Using Containers as Noise Barriers</a:t>
            </a:r>
            <a:endParaRPr lang="fr-FR"/>
          </a:p>
        </p:txBody>
      </p:sp>
      <p:sp>
        <p:nvSpPr>
          <p:cNvPr id="4" name="Slide Number Placeholder 3"/>
          <p:cNvSpPr>
            <a:spLocks noGrp="1"/>
          </p:cNvSpPr>
          <p:nvPr>
            <p:ph type="sldNum" sz="quarter" idx="12"/>
          </p:nvPr>
        </p:nvSpPr>
        <p:spPr/>
        <p:txBody>
          <a:bodyPr/>
          <a:lstStyle/>
          <a:p>
            <a:fld id="{1841CB09-8E2C-441E-AD66-A296D32D232C}" type="slidenum">
              <a:rPr lang="fr-FR" smtClean="0"/>
              <a:t>‹N°›</a:t>
            </a:fld>
            <a:endParaRPr lang="fr-FR"/>
          </a:p>
        </p:txBody>
      </p:sp>
    </p:spTree>
    <p:extLst>
      <p:ext uri="{BB962C8B-B14F-4D97-AF65-F5344CB8AC3E}">
        <p14:creationId xmlns:p14="http://schemas.microsoft.com/office/powerpoint/2010/main" val="128547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0192" y="1198346"/>
            <a:ext cx="2057415"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98384" y="3503595"/>
            <a:ext cx="4473642" cy="2779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24/04/2024</a:t>
            </a:r>
          </a:p>
        </p:txBody>
      </p:sp>
      <p:sp>
        <p:nvSpPr>
          <p:cNvPr id="6" name="Footer Placeholder 5"/>
          <p:cNvSpPr>
            <a:spLocks noGrp="1"/>
          </p:cNvSpPr>
          <p:nvPr>
            <p:ph type="ftr" sz="quarter" idx="11"/>
          </p:nvPr>
        </p:nvSpPr>
        <p:spPr/>
        <p:txBody>
          <a:bodyPr/>
          <a:lstStyle/>
          <a:p>
            <a:r>
              <a:rPr lang="en-US"/>
              <a:t>IPLOCA ENV Award : Using Containers as Noise Barriers</a:t>
            </a:r>
            <a:endParaRPr lang="fr-FR"/>
          </a:p>
        </p:txBody>
      </p:sp>
      <p:sp>
        <p:nvSpPr>
          <p:cNvPr id="7" name="Slide Number Placeholder 6"/>
          <p:cNvSpPr>
            <a:spLocks noGrp="1"/>
          </p:cNvSpPr>
          <p:nvPr>
            <p:ph type="sldNum" sz="quarter" idx="12"/>
          </p:nvPr>
        </p:nvSpPr>
        <p:spPr/>
        <p:txBody>
          <a:bodyPr/>
          <a:lstStyle/>
          <a:p>
            <a:fld id="{1841CB09-8E2C-441E-AD66-A296D32D232C}" type="slidenum">
              <a:rPr lang="fr-FR" smtClean="0"/>
              <a:t>‹N°›</a:t>
            </a:fld>
            <a:endParaRPr lang="fr-FR"/>
          </a:p>
        </p:txBody>
      </p:sp>
    </p:spTree>
    <p:extLst>
      <p:ext uri="{BB962C8B-B14F-4D97-AF65-F5344CB8AC3E}">
        <p14:creationId xmlns:p14="http://schemas.microsoft.com/office/powerpoint/2010/main" val="354435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0192" y="1198346"/>
            <a:ext cx="2057415"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98384" y="3503595"/>
            <a:ext cx="4473642" cy="2779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24/04/2024</a:t>
            </a:r>
          </a:p>
        </p:txBody>
      </p:sp>
      <p:sp>
        <p:nvSpPr>
          <p:cNvPr id="6" name="Footer Placeholder 5"/>
          <p:cNvSpPr>
            <a:spLocks noGrp="1"/>
          </p:cNvSpPr>
          <p:nvPr>
            <p:ph type="ftr" sz="quarter" idx="11"/>
          </p:nvPr>
        </p:nvSpPr>
        <p:spPr/>
        <p:txBody>
          <a:bodyPr/>
          <a:lstStyle/>
          <a:p>
            <a:r>
              <a:rPr lang="en-US"/>
              <a:t>IPLOCA ENV Award : Using Containers as Noise Barriers</a:t>
            </a:r>
            <a:endParaRPr lang="fr-FR"/>
          </a:p>
        </p:txBody>
      </p:sp>
      <p:sp>
        <p:nvSpPr>
          <p:cNvPr id="7" name="Slide Number Placeholder 6"/>
          <p:cNvSpPr>
            <a:spLocks noGrp="1"/>
          </p:cNvSpPr>
          <p:nvPr>
            <p:ph type="sldNum" sz="quarter" idx="12"/>
          </p:nvPr>
        </p:nvSpPr>
        <p:spPr/>
        <p:txBody>
          <a:bodyPr/>
          <a:lstStyle/>
          <a:p>
            <a:fld id="{1841CB09-8E2C-441E-AD66-A296D32D232C}" type="slidenum">
              <a:rPr lang="fr-FR" smtClean="0"/>
              <a:t>‹N°›</a:t>
            </a:fld>
            <a:endParaRPr lang="fr-FR"/>
          </a:p>
        </p:txBody>
      </p:sp>
    </p:spTree>
    <p:extLst>
      <p:ext uri="{BB962C8B-B14F-4D97-AF65-F5344CB8AC3E}">
        <p14:creationId xmlns:p14="http://schemas.microsoft.com/office/powerpoint/2010/main" val="118686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fr-FR"/>
              <a:t>24/04/2024</a:t>
            </a:r>
          </a:p>
        </p:txBody>
      </p:sp>
      <p:sp>
        <p:nvSpPr>
          <p:cNvPr id="6" name="Footer Placeholder 5"/>
          <p:cNvSpPr>
            <a:spLocks noGrp="1"/>
          </p:cNvSpPr>
          <p:nvPr>
            <p:ph type="ftr" sz="quarter" idx="11"/>
          </p:nvPr>
        </p:nvSpPr>
        <p:spPr/>
        <p:txBody>
          <a:bodyPr/>
          <a:lstStyle/>
          <a:p>
            <a:r>
              <a:rPr lang="en-US"/>
              <a:t>IPLOCA ENV Award : Using Containers as Noise Barriers</a:t>
            </a:r>
            <a:endParaRPr lang="fr-FR"/>
          </a:p>
        </p:txBody>
      </p:sp>
      <p:sp>
        <p:nvSpPr>
          <p:cNvPr id="7" name="Slide Number Placeholder 6"/>
          <p:cNvSpPr>
            <a:spLocks noGrp="1"/>
          </p:cNvSpPr>
          <p:nvPr>
            <p:ph type="sldNum" sz="quarter" idx="12"/>
          </p:nvPr>
        </p:nvSpPr>
        <p:spPr/>
        <p:txBody>
          <a:bodyPr/>
          <a:lstStyle/>
          <a:p>
            <a:fld id="{1841CB09-8E2C-441E-AD66-A296D32D232C}" type="slidenum">
              <a:rPr lang="fr-FR" smtClean="0"/>
              <a:t>‹N°›</a:t>
            </a:fld>
            <a:endParaRPr lang="fr-FR"/>
          </a:p>
        </p:txBody>
      </p:sp>
    </p:spTree>
    <p:extLst>
      <p:ext uri="{BB962C8B-B14F-4D97-AF65-F5344CB8AC3E}">
        <p14:creationId xmlns:p14="http://schemas.microsoft.com/office/powerpoint/2010/main" val="147765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89272"/>
            <a:ext cx="10515600" cy="901416"/>
          </a:xfrm>
          <a:prstGeom prst="rect">
            <a:avLst/>
          </a:prstGeom>
        </p:spPr>
        <p:txBody>
          <a:bodyPr vert="horz" lIns="91440" tIns="45720" rIns="91440" bIns="45720" rtlCol="0" anchor="b">
            <a:normAutofit/>
          </a:bodyPr>
          <a:lstStyle/>
          <a:p>
            <a:pPr algn="l">
              <a:lnSpc>
                <a:spcPct val="200000"/>
              </a:lnSpc>
              <a:spcBef>
                <a:spcPct val="20000"/>
              </a:spcBef>
              <a:buFont typeface="+mj-lt"/>
              <a:buNone/>
              <a:defRPr/>
            </a:pPr>
            <a:r>
              <a:rPr lang="en-US" sz="4400" b="0" cap="none" dirty="0">
                <a:solidFill>
                  <a:schemeClr val="bg1"/>
                </a:solidFill>
                <a:latin typeface="Bahnschrift SemiBold" panose="020B0502040204020203" pitchFamily="34" charset="0"/>
              </a:rPr>
              <a:t>Title text zone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algn="l">
              <a:lnSpc>
                <a:spcPct val="100000"/>
              </a:lnSpc>
              <a:spcBef>
                <a:spcPct val="20000"/>
              </a:spcBef>
              <a:buFont typeface="+mj-lt"/>
              <a:buNone/>
              <a:defRPr/>
            </a:pPr>
            <a:r>
              <a:rPr lang="en-US" sz="1400" b="0" cap="none" dirty="0">
                <a:solidFill>
                  <a:schemeClr val="bg1"/>
                </a:solidFill>
                <a:latin typeface="Bahnschrift SemiBold" panose="020B0502040204020203" pitchFamily="34" charset="0"/>
              </a:rPr>
              <a:t>TITLE TEXT ZONE</a:t>
            </a:r>
          </a:p>
          <a:p>
            <a:pPr marL="342900" indent="-342900" algn="l">
              <a:spcBef>
                <a:spcPct val="20000"/>
              </a:spcBef>
              <a:buFont typeface="+mj-lt"/>
              <a:buAutoNum type="arabicPeriod"/>
              <a:defRPr/>
            </a:pPr>
            <a:r>
              <a:rPr lang="en-US" sz="1400" dirty="0">
                <a:solidFill>
                  <a:srgbClr val="3CB4E7"/>
                </a:solidFill>
                <a:latin typeface="Bahnschrift SemiBold" panose="020B0502040204020203" pitchFamily="34" charset="0"/>
              </a:rPr>
              <a:t>SUBTITLE (NO MORE THAN 2 LINES)</a:t>
            </a:r>
          </a:p>
          <a:p>
            <a:pPr marL="800100" lvl="1" indent="-342900" algn="l">
              <a:lnSpc>
                <a:spcPct val="100000"/>
              </a:lnSpc>
              <a:spcBef>
                <a:spcPct val="20000"/>
              </a:spcBef>
              <a:buFont typeface="+mj-lt"/>
              <a:buAutoNum type="arabicPeriod" startAt="2"/>
              <a:defRPr/>
            </a:pPr>
            <a:r>
              <a:rPr lang="en-US" sz="1400" cap="all" dirty="0">
                <a:solidFill>
                  <a:srgbClr val="3CB4E7"/>
                </a:solidFill>
              </a:rPr>
              <a:t>SUBTITLE (NO MORE THAN 2 LINES)</a:t>
            </a:r>
          </a:p>
        </p:txBody>
      </p:sp>
      <p:sp>
        <p:nvSpPr>
          <p:cNvPr id="4" name="Date Placeholder 3"/>
          <p:cNvSpPr>
            <a:spLocks noGrp="1"/>
          </p:cNvSpPr>
          <p:nvPr>
            <p:ph type="dt" sz="half" idx="2"/>
          </p:nvPr>
        </p:nvSpPr>
        <p:spPr>
          <a:xfrm>
            <a:off x="838200" y="6456802"/>
            <a:ext cx="2743200" cy="365125"/>
          </a:xfrm>
          <a:prstGeom prst="rect">
            <a:avLst/>
          </a:prstGeom>
        </p:spPr>
        <p:txBody>
          <a:bodyPr vert="horz" lIns="91440" tIns="45720" rIns="91440" bIns="45720" rtlCol="0" anchor="ctr"/>
          <a:lstStyle>
            <a:lvl1pPr algn="l">
              <a:defRPr sz="1200" b="1">
                <a:solidFill>
                  <a:schemeClr val="bg1"/>
                </a:solidFill>
                <a:latin typeface="Vinci Sans" panose="02000000000000000000" pitchFamily="2" charset="0"/>
              </a:defRPr>
            </a:lvl1pPr>
          </a:lstStyle>
          <a:p>
            <a:r>
              <a:rPr lang="fr-FR"/>
              <a:t>24/04/2024</a:t>
            </a:r>
            <a:endParaRPr lang="fr-FR" dirty="0"/>
          </a:p>
        </p:txBody>
      </p:sp>
      <p:sp>
        <p:nvSpPr>
          <p:cNvPr id="5" name="Footer Placeholder 4"/>
          <p:cNvSpPr>
            <a:spLocks noGrp="1"/>
          </p:cNvSpPr>
          <p:nvPr>
            <p:ph type="ftr" sz="quarter" idx="3"/>
          </p:nvPr>
        </p:nvSpPr>
        <p:spPr>
          <a:xfrm>
            <a:off x="4038600" y="6472069"/>
            <a:ext cx="4114800" cy="365125"/>
          </a:xfrm>
          <a:prstGeom prst="rect">
            <a:avLst/>
          </a:prstGeom>
        </p:spPr>
        <p:txBody>
          <a:bodyPr vert="horz" lIns="91440" tIns="45720" rIns="91440" bIns="45720" rtlCol="0" anchor="ctr"/>
          <a:lstStyle>
            <a:lvl1pPr algn="ctr">
              <a:defRPr sz="1200" b="1">
                <a:solidFill>
                  <a:schemeClr val="bg1"/>
                </a:solidFill>
                <a:latin typeface="Vinci Sans" panose="02000000000000000000" pitchFamily="2" charset="0"/>
              </a:defRPr>
            </a:lvl1pPr>
          </a:lstStyle>
          <a:p>
            <a:r>
              <a:rPr lang="en-US"/>
              <a:t>IPLOCA ENV Award : Using Containers as Noise Barriers</a:t>
            </a:r>
            <a:endParaRPr lang="fr-FR" dirty="0"/>
          </a:p>
        </p:txBody>
      </p:sp>
      <p:sp>
        <p:nvSpPr>
          <p:cNvPr id="6" name="Slide Number Placeholder 5"/>
          <p:cNvSpPr>
            <a:spLocks noGrp="1"/>
          </p:cNvSpPr>
          <p:nvPr>
            <p:ph type="sldNum" sz="quarter" idx="4"/>
          </p:nvPr>
        </p:nvSpPr>
        <p:spPr>
          <a:xfrm>
            <a:off x="9340175" y="6492875"/>
            <a:ext cx="2743200" cy="365125"/>
          </a:xfrm>
          <a:prstGeom prst="rect">
            <a:avLst/>
          </a:prstGeom>
        </p:spPr>
        <p:txBody>
          <a:bodyPr vert="horz" lIns="91440" tIns="45720" rIns="91440" bIns="45720" rtlCol="0" anchor="ctr"/>
          <a:lstStyle>
            <a:lvl1pPr algn="r">
              <a:defRPr sz="1200" b="1">
                <a:solidFill>
                  <a:schemeClr val="bg1"/>
                </a:solidFill>
                <a:latin typeface="Vinci Sans" panose="02000000000000000000" pitchFamily="2" charset="0"/>
              </a:defRPr>
            </a:lvl1pPr>
          </a:lstStyle>
          <a:p>
            <a:fld id="{1841CB09-8E2C-441E-AD66-A296D32D232C}" type="slidenum">
              <a:rPr lang="fr-FR" smtClean="0"/>
              <a:pPr/>
              <a:t>‹N°›</a:t>
            </a:fld>
            <a:endParaRPr lang="fr-FR"/>
          </a:p>
        </p:txBody>
      </p:sp>
    </p:spTree>
    <p:extLst>
      <p:ext uri="{BB962C8B-B14F-4D97-AF65-F5344CB8AC3E}">
        <p14:creationId xmlns:p14="http://schemas.microsoft.com/office/powerpoint/2010/main" val="168582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9B93673-2397-D0C1-56FF-6C83AD6ED753}"/>
              </a:ext>
            </a:extLst>
          </p:cNvPr>
          <p:cNvSpPr txBox="1"/>
          <p:nvPr/>
        </p:nvSpPr>
        <p:spPr>
          <a:xfrm>
            <a:off x="3716594" y="4738549"/>
            <a:ext cx="8461652" cy="1661993"/>
          </a:xfrm>
          <a:prstGeom prst="rect">
            <a:avLst/>
          </a:prstGeom>
          <a:noFill/>
        </p:spPr>
        <p:txBody>
          <a:bodyPr wrap="square" rtlCol="0">
            <a:spAutoFit/>
          </a:bodyPr>
          <a:lstStyle/>
          <a:p>
            <a:pPr algn="ctr"/>
            <a:r>
              <a:rPr lang="fr-FR" sz="5400" b="1" dirty="0">
                <a:solidFill>
                  <a:schemeClr val="bg1"/>
                </a:solidFill>
              </a:rPr>
              <a:t>IPLOCA ENV AWARDS</a:t>
            </a:r>
          </a:p>
          <a:p>
            <a:pPr algn="ctr"/>
            <a:r>
              <a:rPr lang="en-US" sz="4400" b="1" dirty="0">
                <a:solidFill>
                  <a:schemeClr val="bg1"/>
                </a:solidFill>
              </a:rPr>
              <a:t>Using Containers as Noise Barriers</a:t>
            </a:r>
            <a:endParaRPr lang="fr-FR" sz="4400" b="1" dirty="0">
              <a:solidFill>
                <a:schemeClr val="bg1"/>
              </a:solidFill>
            </a:endParaRPr>
          </a:p>
        </p:txBody>
      </p:sp>
      <p:sp>
        <p:nvSpPr>
          <p:cNvPr id="4" name="Espace réservé de la date 3">
            <a:extLst>
              <a:ext uri="{FF2B5EF4-FFF2-40B4-BE49-F238E27FC236}">
                <a16:creationId xmlns:a16="http://schemas.microsoft.com/office/drawing/2014/main" id="{4EACC691-4E52-EF13-3C45-0BF126C68060}"/>
              </a:ext>
            </a:extLst>
          </p:cNvPr>
          <p:cNvSpPr>
            <a:spLocks noGrp="1"/>
          </p:cNvSpPr>
          <p:nvPr>
            <p:ph type="dt" sz="half" idx="10"/>
          </p:nvPr>
        </p:nvSpPr>
        <p:spPr/>
        <p:txBody>
          <a:bodyPr/>
          <a:lstStyle/>
          <a:p>
            <a:r>
              <a:rPr lang="fr-FR"/>
              <a:t>24/04/2024</a:t>
            </a:r>
            <a:endParaRPr lang="fr-FR" dirty="0"/>
          </a:p>
        </p:txBody>
      </p:sp>
      <p:sp>
        <p:nvSpPr>
          <p:cNvPr id="5" name="Espace réservé du pied de page 4">
            <a:extLst>
              <a:ext uri="{FF2B5EF4-FFF2-40B4-BE49-F238E27FC236}">
                <a16:creationId xmlns:a16="http://schemas.microsoft.com/office/drawing/2014/main" id="{7BC1BC69-383A-1E28-0BF0-706E5D92AB77}"/>
              </a:ext>
            </a:extLst>
          </p:cNvPr>
          <p:cNvSpPr>
            <a:spLocks noGrp="1"/>
          </p:cNvSpPr>
          <p:nvPr>
            <p:ph type="ftr" sz="quarter" idx="11"/>
          </p:nvPr>
        </p:nvSpPr>
        <p:spPr/>
        <p:txBody>
          <a:bodyPr/>
          <a:lstStyle/>
          <a:p>
            <a:r>
              <a:rPr lang="en-US"/>
              <a:t>IPLOCA ENV Award : Using Containers as Noise Barriers</a:t>
            </a:r>
            <a:endParaRPr lang="fr-FR" dirty="0"/>
          </a:p>
        </p:txBody>
      </p:sp>
      <p:sp>
        <p:nvSpPr>
          <p:cNvPr id="6" name="Espace réservé du numéro de diapositive 5">
            <a:extLst>
              <a:ext uri="{FF2B5EF4-FFF2-40B4-BE49-F238E27FC236}">
                <a16:creationId xmlns:a16="http://schemas.microsoft.com/office/drawing/2014/main" id="{B5F3A461-A927-EDDE-2691-E29E9FF8CF02}"/>
              </a:ext>
            </a:extLst>
          </p:cNvPr>
          <p:cNvSpPr>
            <a:spLocks noGrp="1"/>
          </p:cNvSpPr>
          <p:nvPr>
            <p:ph type="sldNum" sz="quarter" idx="12"/>
          </p:nvPr>
        </p:nvSpPr>
        <p:spPr/>
        <p:txBody>
          <a:bodyPr/>
          <a:lstStyle/>
          <a:p>
            <a:fld id="{1841CB09-8E2C-441E-AD66-A296D32D232C}" type="slidenum">
              <a:rPr lang="fr-FR" smtClean="0"/>
              <a:t>1</a:t>
            </a:fld>
            <a:endParaRPr lang="fr-FR"/>
          </a:p>
        </p:txBody>
      </p:sp>
    </p:spTree>
    <p:extLst>
      <p:ext uri="{BB962C8B-B14F-4D97-AF65-F5344CB8AC3E}">
        <p14:creationId xmlns:p14="http://schemas.microsoft.com/office/powerpoint/2010/main" val="220327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3FBC6CF-09AA-2684-F26C-8DED1C388426}"/>
              </a:ext>
            </a:extLst>
          </p:cNvPr>
          <p:cNvSpPr>
            <a:spLocks noGrp="1"/>
          </p:cNvSpPr>
          <p:nvPr>
            <p:ph type="dt" sz="half" idx="10"/>
          </p:nvPr>
        </p:nvSpPr>
        <p:spPr/>
        <p:txBody>
          <a:bodyPr/>
          <a:lstStyle/>
          <a:p>
            <a:r>
              <a:rPr lang="fr-FR"/>
              <a:t>24/04/2024</a:t>
            </a:r>
          </a:p>
        </p:txBody>
      </p:sp>
      <p:sp>
        <p:nvSpPr>
          <p:cNvPr id="5" name="Espace réservé du pied de page 4">
            <a:extLst>
              <a:ext uri="{FF2B5EF4-FFF2-40B4-BE49-F238E27FC236}">
                <a16:creationId xmlns:a16="http://schemas.microsoft.com/office/drawing/2014/main" id="{93E78FF3-44C1-FC2A-1F1E-27E52D2DC62B}"/>
              </a:ext>
            </a:extLst>
          </p:cNvPr>
          <p:cNvSpPr>
            <a:spLocks noGrp="1"/>
          </p:cNvSpPr>
          <p:nvPr>
            <p:ph type="ftr" sz="quarter" idx="11"/>
          </p:nvPr>
        </p:nvSpPr>
        <p:spPr/>
        <p:txBody>
          <a:bodyPr/>
          <a:lstStyle/>
          <a:p>
            <a:r>
              <a:rPr lang="en-US"/>
              <a:t>IPLOCA ENV Award : Using Containers as Noise Barriers</a:t>
            </a:r>
            <a:endParaRPr lang="fr-FR"/>
          </a:p>
        </p:txBody>
      </p:sp>
      <p:sp>
        <p:nvSpPr>
          <p:cNvPr id="6" name="Espace réservé du numéro de diapositive 5">
            <a:extLst>
              <a:ext uri="{FF2B5EF4-FFF2-40B4-BE49-F238E27FC236}">
                <a16:creationId xmlns:a16="http://schemas.microsoft.com/office/drawing/2014/main" id="{C2037170-084B-CB71-5FDA-44319B00FD90}"/>
              </a:ext>
            </a:extLst>
          </p:cNvPr>
          <p:cNvSpPr>
            <a:spLocks noGrp="1"/>
          </p:cNvSpPr>
          <p:nvPr>
            <p:ph type="sldNum" sz="quarter" idx="12"/>
          </p:nvPr>
        </p:nvSpPr>
        <p:spPr/>
        <p:txBody>
          <a:bodyPr/>
          <a:lstStyle/>
          <a:p>
            <a:fld id="{1841CB09-8E2C-441E-AD66-A296D32D232C}" type="slidenum">
              <a:rPr lang="fr-FR" smtClean="0"/>
              <a:t>2</a:t>
            </a:fld>
            <a:endParaRPr lang="fr-FR"/>
          </a:p>
        </p:txBody>
      </p:sp>
      <p:sp>
        <p:nvSpPr>
          <p:cNvPr id="7" name="CuadroTexto 28">
            <a:extLst>
              <a:ext uri="{FF2B5EF4-FFF2-40B4-BE49-F238E27FC236}">
                <a16:creationId xmlns:a16="http://schemas.microsoft.com/office/drawing/2014/main" id="{36E1C15B-D691-9438-7D18-325031BCC6F1}"/>
              </a:ext>
            </a:extLst>
          </p:cNvPr>
          <p:cNvSpPr txBox="1"/>
          <p:nvPr/>
        </p:nvSpPr>
        <p:spPr>
          <a:xfrm>
            <a:off x="937424" y="859060"/>
            <a:ext cx="5835252" cy="584775"/>
          </a:xfrm>
          <a:prstGeom prst="rect">
            <a:avLst/>
          </a:prstGeom>
          <a:noFill/>
        </p:spPr>
        <p:txBody>
          <a:bodyPr wrap="none" rtlCol="0">
            <a:spAutoFit/>
          </a:bodyPr>
          <a:lstStyle/>
          <a:p>
            <a:r>
              <a:rPr lang="es-AR" sz="3200" b="1" dirty="0">
                <a:latin typeface="Vinci Sans" panose="02000000000000000000" pitchFamily="2" charset="0"/>
                <a:ea typeface="Open Sans" panose="020B0606030504020204" pitchFamily="34" charset="0"/>
                <a:cs typeface="Arial" panose="020B0604020202020204" pitchFamily="34" charset="0"/>
              </a:rPr>
              <a:t>INTRODUCTION TO THE </a:t>
            </a:r>
            <a:r>
              <a:rPr lang="es-AR" sz="3200" b="1" dirty="0">
                <a:solidFill>
                  <a:srgbClr val="0253A2"/>
                </a:solidFill>
                <a:latin typeface="Vinci Sans" panose="02000000000000000000" pitchFamily="2" charset="0"/>
                <a:ea typeface="Open Sans" panose="020B0606030504020204" pitchFamily="34" charset="0"/>
                <a:cs typeface="Arial" panose="020B0604020202020204" pitchFamily="34" charset="0"/>
              </a:rPr>
              <a:t>PROJECT</a:t>
            </a:r>
          </a:p>
        </p:txBody>
      </p:sp>
      <p:sp>
        <p:nvSpPr>
          <p:cNvPr id="8" name="CuadroTexto 29">
            <a:extLst>
              <a:ext uri="{FF2B5EF4-FFF2-40B4-BE49-F238E27FC236}">
                <a16:creationId xmlns:a16="http://schemas.microsoft.com/office/drawing/2014/main" id="{B23F5099-25B1-49CA-3AAE-C0411DF6F3A4}"/>
              </a:ext>
            </a:extLst>
          </p:cNvPr>
          <p:cNvSpPr txBox="1"/>
          <p:nvPr/>
        </p:nvSpPr>
        <p:spPr>
          <a:xfrm>
            <a:off x="937423" y="1446565"/>
            <a:ext cx="10339258" cy="954107"/>
          </a:xfrm>
          <a:prstGeom prst="rect">
            <a:avLst/>
          </a:prstGeom>
          <a:noFill/>
        </p:spPr>
        <p:txBody>
          <a:bodyPr wrap="square" rtlCol="0">
            <a:spAutoFit/>
          </a:bodyPr>
          <a:lstStyle/>
          <a:p>
            <a:pPr algn="just"/>
            <a:r>
              <a:rPr lang="en-US" sz="1400" dirty="0">
                <a:latin typeface="Vinci Sans" panose="02000000000000000000" pitchFamily="2" charset="0"/>
                <a:ea typeface="Open Sans" panose="020B0606030504020204" pitchFamily="34" charset="0"/>
                <a:cs typeface="Arial" panose="020B0604020202020204" pitchFamily="34" charset="0"/>
              </a:rPr>
              <a:t>The Green Gas Lolland Falster project is about constructing a gas grid in Denmark on Lolland-Falster with gas supply from </a:t>
            </a:r>
            <a:r>
              <a:rPr lang="en-US" sz="1400" dirty="0" err="1">
                <a:latin typeface="Vinci Sans" panose="02000000000000000000" pitchFamily="2" charset="0"/>
                <a:ea typeface="Open Sans" panose="020B0606030504020204" pitchFamily="34" charset="0"/>
                <a:cs typeface="Arial" panose="020B0604020202020204" pitchFamily="34" charset="0"/>
              </a:rPr>
              <a:t>Sjælland</a:t>
            </a:r>
            <a:r>
              <a:rPr lang="en-US" sz="1400" dirty="0">
                <a:latin typeface="Vinci Sans" panose="02000000000000000000" pitchFamily="2" charset="0"/>
                <a:ea typeface="Open Sans" panose="020B0606030504020204" pitchFamily="34" charset="0"/>
                <a:cs typeface="Arial" panose="020B0604020202020204" pitchFamily="34" charset="0"/>
              </a:rPr>
              <a:t>, starting from the tie-in at Baltic Pipe's compressor station in </a:t>
            </a:r>
            <a:r>
              <a:rPr lang="en-US" sz="1400" dirty="0" err="1">
                <a:latin typeface="Vinci Sans" panose="02000000000000000000" pitchFamily="2" charset="0"/>
                <a:ea typeface="Open Sans" panose="020B0606030504020204" pitchFamily="34" charset="0"/>
                <a:cs typeface="Arial" panose="020B0604020202020204" pitchFamily="34" charset="0"/>
              </a:rPr>
              <a:t>Everdrup</a:t>
            </a:r>
            <a:r>
              <a:rPr lang="en-US" sz="1400" dirty="0">
                <a:latin typeface="Vinci Sans" panose="02000000000000000000" pitchFamily="2" charset="0"/>
                <a:ea typeface="Open Sans" panose="020B0606030504020204" pitchFamily="34" charset="0"/>
                <a:cs typeface="Arial" panose="020B0604020202020204" pitchFamily="34" charset="0"/>
              </a:rPr>
              <a:t>. The gas network on Lolland-Falster supply industries, including the sugar factories in </a:t>
            </a:r>
            <a:r>
              <a:rPr lang="en-US" sz="1400" dirty="0" err="1">
                <a:latin typeface="Vinci Sans" panose="02000000000000000000" pitchFamily="2" charset="0"/>
                <a:ea typeface="Open Sans" panose="020B0606030504020204" pitchFamily="34" charset="0"/>
                <a:cs typeface="Arial" panose="020B0604020202020204" pitchFamily="34" charset="0"/>
              </a:rPr>
              <a:t>Nykøbing</a:t>
            </a:r>
            <a:r>
              <a:rPr lang="en-US" sz="1400" dirty="0">
                <a:latin typeface="Vinci Sans" panose="02000000000000000000" pitchFamily="2" charset="0"/>
                <a:ea typeface="Open Sans" panose="020B0606030504020204" pitchFamily="34" charset="0"/>
                <a:cs typeface="Arial" panose="020B0604020202020204" pitchFamily="34" charset="0"/>
              </a:rPr>
              <a:t> Falster and </a:t>
            </a:r>
            <a:r>
              <a:rPr lang="en-US" sz="1400" dirty="0" err="1">
                <a:latin typeface="Vinci Sans" panose="02000000000000000000" pitchFamily="2" charset="0"/>
                <a:ea typeface="Open Sans" panose="020B0606030504020204" pitchFamily="34" charset="0"/>
                <a:cs typeface="Arial" panose="020B0604020202020204" pitchFamily="34" charset="0"/>
              </a:rPr>
              <a:t>Nakskov</a:t>
            </a:r>
            <a:r>
              <a:rPr lang="en-US" sz="1400" dirty="0">
                <a:latin typeface="Vinci Sans" panose="02000000000000000000" pitchFamily="2" charset="0"/>
                <a:ea typeface="Open Sans" panose="020B0606030504020204" pitchFamily="34" charset="0"/>
                <a:cs typeface="Arial" panose="020B0604020202020204" pitchFamily="34" charset="0"/>
              </a:rPr>
              <a:t>, with natural gas as well as collecting biogas. In total the project includes 115 km of pipeline.</a:t>
            </a:r>
          </a:p>
          <a:p>
            <a:endParaRPr lang="en-US" sz="1400" dirty="0">
              <a:latin typeface="Vinci Sans" panose="02000000000000000000" pitchFamily="2" charset="0"/>
              <a:ea typeface="Open Sans" panose="020B0606030504020204" pitchFamily="34" charset="0"/>
              <a:cs typeface="Arial" panose="020B0604020202020204" pitchFamily="34" charset="0"/>
            </a:endParaRPr>
          </a:p>
        </p:txBody>
      </p:sp>
      <p:grpSp>
        <p:nvGrpSpPr>
          <p:cNvPr id="9" name="Groupe 8">
            <a:extLst>
              <a:ext uri="{FF2B5EF4-FFF2-40B4-BE49-F238E27FC236}">
                <a16:creationId xmlns:a16="http://schemas.microsoft.com/office/drawing/2014/main" id="{E9362B28-738C-9FBF-20DA-582C386E37B4}"/>
              </a:ext>
            </a:extLst>
          </p:cNvPr>
          <p:cNvGrpSpPr/>
          <p:nvPr/>
        </p:nvGrpSpPr>
        <p:grpSpPr>
          <a:xfrm>
            <a:off x="1018262" y="2481150"/>
            <a:ext cx="10155476" cy="3819525"/>
            <a:chOff x="990606" y="2162174"/>
            <a:chExt cx="10155476" cy="3819525"/>
          </a:xfrm>
        </p:grpSpPr>
        <p:grpSp>
          <p:nvGrpSpPr>
            <p:cNvPr id="10" name="Groupe 9">
              <a:extLst>
                <a:ext uri="{FF2B5EF4-FFF2-40B4-BE49-F238E27FC236}">
                  <a16:creationId xmlns:a16="http://schemas.microsoft.com/office/drawing/2014/main" id="{8A8BCF26-A6E8-58B1-3D25-E501056D58AE}"/>
                </a:ext>
              </a:extLst>
            </p:cNvPr>
            <p:cNvGrpSpPr/>
            <p:nvPr/>
          </p:nvGrpSpPr>
          <p:grpSpPr>
            <a:xfrm>
              <a:off x="990606" y="2162174"/>
              <a:ext cx="10155476" cy="3819525"/>
              <a:chOff x="5562599" y="4818808"/>
              <a:chExt cx="4410075" cy="1658652"/>
            </a:xfrm>
          </p:grpSpPr>
          <p:pic>
            <p:nvPicPr>
              <p:cNvPr id="20" name="Image 19" descr="Une image contenant carte&#10;&#10;Description générée automatiquement">
                <a:extLst>
                  <a:ext uri="{FF2B5EF4-FFF2-40B4-BE49-F238E27FC236}">
                    <a16:creationId xmlns:a16="http://schemas.microsoft.com/office/drawing/2014/main" id="{148569CD-9631-883D-C3DB-2096F267C89D}"/>
                  </a:ext>
                </a:extLst>
              </p:cNvPr>
              <p:cNvPicPr>
                <a:picLocks noChangeAspect="1"/>
              </p:cNvPicPr>
              <p:nvPr/>
            </p:nvPicPr>
            <p:blipFill rotWithShape="1">
              <a:blip r:embed="rId2">
                <a:extLst>
                  <a:ext uri="{28A0092B-C50C-407E-A947-70E740481C1C}">
                    <a14:useLocalDpi xmlns:a14="http://schemas.microsoft.com/office/drawing/2010/main" val="0"/>
                  </a:ext>
                </a:extLst>
              </a:blip>
              <a:srcRect l="5806" t="37318" r="22699" b="43669"/>
              <a:stretch/>
            </p:blipFill>
            <p:spPr>
              <a:xfrm>
                <a:off x="5562599" y="4818808"/>
                <a:ext cx="4410075" cy="1658652"/>
              </a:xfrm>
              <a:prstGeom prst="rect">
                <a:avLst/>
              </a:prstGeom>
              <a:effectLst>
                <a:outerShdw blurRad="50800" dist="38100" dir="5400000" algn="t" rotWithShape="0">
                  <a:prstClr val="black">
                    <a:alpha val="40000"/>
                  </a:prstClr>
                </a:outerShdw>
              </a:effectLst>
            </p:spPr>
          </p:pic>
          <p:sp>
            <p:nvSpPr>
              <p:cNvPr id="21" name="Ellipse 20">
                <a:extLst>
                  <a:ext uri="{FF2B5EF4-FFF2-40B4-BE49-F238E27FC236}">
                    <a16:creationId xmlns:a16="http://schemas.microsoft.com/office/drawing/2014/main" id="{22DAF4AC-F8B5-1BAB-7FCF-66DC23CD365F}"/>
                  </a:ext>
                </a:extLst>
              </p:cNvPr>
              <p:cNvSpPr/>
              <p:nvPr/>
            </p:nvSpPr>
            <p:spPr>
              <a:xfrm>
                <a:off x="7635240" y="5448300"/>
                <a:ext cx="274320" cy="27432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Vinci Sans" panose="02000000000000000000" pitchFamily="2" charset="0"/>
                </a:endParaRPr>
              </a:p>
            </p:txBody>
          </p:sp>
          <p:sp>
            <p:nvSpPr>
              <p:cNvPr id="22" name="Ellipse 21">
                <a:extLst>
                  <a:ext uri="{FF2B5EF4-FFF2-40B4-BE49-F238E27FC236}">
                    <a16:creationId xmlns:a16="http://schemas.microsoft.com/office/drawing/2014/main" id="{2402A446-9A6A-68A0-E263-8E05E4B4704D}"/>
                  </a:ext>
                </a:extLst>
              </p:cNvPr>
              <p:cNvSpPr/>
              <p:nvPr/>
            </p:nvSpPr>
            <p:spPr>
              <a:xfrm>
                <a:off x="7467600" y="6065520"/>
                <a:ext cx="274320" cy="27432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Vinci Sans" panose="02000000000000000000" pitchFamily="2" charset="0"/>
                </a:endParaRPr>
              </a:p>
            </p:txBody>
          </p:sp>
        </p:grpSp>
        <p:grpSp>
          <p:nvGrpSpPr>
            <p:cNvPr id="11" name="Groupe 10">
              <a:extLst>
                <a:ext uri="{FF2B5EF4-FFF2-40B4-BE49-F238E27FC236}">
                  <a16:creationId xmlns:a16="http://schemas.microsoft.com/office/drawing/2014/main" id="{41671C7E-CF12-077B-880A-BA54502FCA08}"/>
                </a:ext>
              </a:extLst>
            </p:cNvPr>
            <p:cNvGrpSpPr/>
            <p:nvPr/>
          </p:nvGrpSpPr>
          <p:grpSpPr>
            <a:xfrm>
              <a:off x="1355852" y="2333625"/>
              <a:ext cx="1404191" cy="1695450"/>
              <a:chOff x="1008164" y="2171700"/>
              <a:chExt cx="1656630" cy="2000250"/>
            </a:xfrm>
          </p:grpSpPr>
          <p:pic>
            <p:nvPicPr>
              <p:cNvPr id="18" name="Image 17">
                <a:extLst>
                  <a:ext uri="{FF2B5EF4-FFF2-40B4-BE49-F238E27FC236}">
                    <a16:creationId xmlns:a16="http://schemas.microsoft.com/office/drawing/2014/main" id="{992F17E9-8A9C-2789-9079-CFE336F8BE60}"/>
                  </a:ext>
                </a:extLst>
              </p:cNvPr>
              <p:cNvPicPr>
                <a:picLocks noChangeAspect="1"/>
              </p:cNvPicPr>
              <p:nvPr/>
            </p:nvPicPr>
            <p:blipFill>
              <a:blip r:embed="rId3"/>
              <a:stretch>
                <a:fillRect/>
              </a:stretch>
            </p:blipFill>
            <p:spPr>
              <a:xfrm>
                <a:off x="1008164" y="2171700"/>
                <a:ext cx="1656630" cy="2000250"/>
              </a:xfrm>
              <a:prstGeom prst="rect">
                <a:avLst/>
              </a:prstGeom>
              <a:effectLst>
                <a:outerShdw blurRad="50800" dist="38100" dir="5400000" algn="t" rotWithShape="0">
                  <a:prstClr val="black">
                    <a:alpha val="40000"/>
                  </a:prstClr>
                </a:outerShdw>
              </a:effectLst>
            </p:spPr>
          </p:pic>
          <p:sp>
            <p:nvSpPr>
              <p:cNvPr id="19" name="Rectangle 18">
                <a:extLst>
                  <a:ext uri="{FF2B5EF4-FFF2-40B4-BE49-F238E27FC236}">
                    <a16:creationId xmlns:a16="http://schemas.microsoft.com/office/drawing/2014/main" id="{B6F7030B-D45A-67DE-E29E-CF6E250010A3}"/>
                  </a:ext>
                </a:extLst>
              </p:cNvPr>
              <p:cNvSpPr/>
              <p:nvPr/>
            </p:nvSpPr>
            <p:spPr>
              <a:xfrm>
                <a:off x="1343025" y="2971800"/>
                <a:ext cx="590550" cy="59055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Vinci Sans" panose="02000000000000000000" pitchFamily="2" charset="0"/>
                </a:endParaRPr>
              </a:p>
            </p:txBody>
          </p:sp>
        </p:grpSp>
        <p:sp>
          <p:nvSpPr>
            <p:cNvPr id="12" name="Ellipse 11">
              <a:extLst>
                <a:ext uri="{FF2B5EF4-FFF2-40B4-BE49-F238E27FC236}">
                  <a16:creationId xmlns:a16="http://schemas.microsoft.com/office/drawing/2014/main" id="{4E941A6D-D4B7-A700-3B91-3E939EDF1212}"/>
                </a:ext>
              </a:extLst>
            </p:cNvPr>
            <p:cNvSpPr/>
            <p:nvPr/>
          </p:nvSpPr>
          <p:spPr>
            <a:xfrm>
              <a:off x="5972175" y="3590925"/>
              <a:ext cx="285750" cy="285750"/>
            </a:xfrm>
            <a:prstGeom prst="ellipse">
              <a:avLst/>
            </a:prstGeom>
            <a:solidFill>
              <a:srgbClr val="0253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Vinci Sans" panose="02000000000000000000" pitchFamily="2" charset="0"/>
              </a:endParaRPr>
            </a:p>
          </p:txBody>
        </p:sp>
        <p:sp>
          <p:nvSpPr>
            <p:cNvPr id="13" name="Ellipse 12">
              <a:extLst>
                <a:ext uri="{FF2B5EF4-FFF2-40B4-BE49-F238E27FC236}">
                  <a16:creationId xmlns:a16="http://schemas.microsoft.com/office/drawing/2014/main" id="{C8092B07-4D32-1C34-94D5-7DEF36612C45}"/>
                </a:ext>
              </a:extLst>
            </p:cNvPr>
            <p:cNvSpPr/>
            <p:nvPr/>
          </p:nvSpPr>
          <p:spPr>
            <a:xfrm>
              <a:off x="5819775" y="3905250"/>
              <a:ext cx="285750" cy="285750"/>
            </a:xfrm>
            <a:prstGeom prst="ellipse">
              <a:avLst/>
            </a:prstGeom>
            <a:solidFill>
              <a:srgbClr val="0253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Vinci Sans" panose="02000000000000000000" pitchFamily="2" charset="0"/>
              </a:endParaRPr>
            </a:p>
          </p:txBody>
        </p:sp>
        <p:sp>
          <p:nvSpPr>
            <p:cNvPr id="14" name="Ellipse 13">
              <a:extLst>
                <a:ext uri="{FF2B5EF4-FFF2-40B4-BE49-F238E27FC236}">
                  <a16:creationId xmlns:a16="http://schemas.microsoft.com/office/drawing/2014/main" id="{D8A62431-7FD2-B4B8-F049-8E5B0CC012E5}"/>
                </a:ext>
              </a:extLst>
            </p:cNvPr>
            <p:cNvSpPr/>
            <p:nvPr/>
          </p:nvSpPr>
          <p:spPr>
            <a:xfrm>
              <a:off x="5572125" y="5248275"/>
              <a:ext cx="285750" cy="285750"/>
            </a:xfrm>
            <a:prstGeom prst="ellipse">
              <a:avLst/>
            </a:prstGeom>
            <a:solidFill>
              <a:srgbClr val="0253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Vinci Sans" panose="02000000000000000000" pitchFamily="2" charset="0"/>
              </a:endParaRPr>
            </a:p>
          </p:txBody>
        </p:sp>
        <p:sp>
          <p:nvSpPr>
            <p:cNvPr id="15" name="CuadroTexto 13">
              <a:extLst>
                <a:ext uri="{FF2B5EF4-FFF2-40B4-BE49-F238E27FC236}">
                  <a16:creationId xmlns:a16="http://schemas.microsoft.com/office/drawing/2014/main" id="{C0FC8B1F-C9A9-F83F-EAF3-6065CEBBBD29}"/>
                </a:ext>
              </a:extLst>
            </p:cNvPr>
            <p:cNvSpPr txBox="1"/>
            <p:nvPr/>
          </p:nvSpPr>
          <p:spPr>
            <a:xfrm>
              <a:off x="6224717" y="3617789"/>
              <a:ext cx="518983" cy="261610"/>
            </a:xfrm>
            <a:prstGeom prst="rect">
              <a:avLst/>
            </a:prstGeom>
            <a:noFill/>
          </p:spPr>
          <p:txBody>
            <a:bodyPr wrap="square" rtlCol="0">
              <a:spAutoFit/>
            </a:bodyPr>
            <a:lstStyle/>
            <a:p>
              <a:r>
                <a:rPr lang="en-US" sz="1100" b="1" dirty="0">
                  <a:solidFill>
                    <a:srgbClr val="0253A2"/>
                  </a:solidFill>
                  <a:latin typeface="Vinci Sans" panose="02000000000000000000" pitchFamily="2" charset="0"/>
                  <a:ea typeface="Open Sans" panose="020B0606030504020204" pitchFamily="34" charset="0"/>
                  <a:cs typeface="Open Sans" panose="020B0606030504020204" pitchFamily="34" charset="0"/>
                </a:rPr>
                <a:t>HDD</a:t>
              </a:r>
            </a:p>
          </p:txBody>
        </p:sp>
        <p:sp>
          <p:nvSpPr>
            <p:cNvPr id="16" name="CuadroTexto 13">
              <a:extLst>
                <a:ext uri="{FF2B5EF4-FFF2-40B4-BE49-F238E27FC236}">
                  <a16:creationId xmlns:a16="http://schemas.microsoft.com/office/drawing/2014/main" id="{493899F5-3CEF-3868-C490-7DB5F5AFD767}"/>
                </a:ext>
              </a:extLst>
            </p:cNvPr>
            <p:cNvSpPr txBox="1"/>
            <p:nvPr/>
          </p:nvSpPr>
          <p:spPr>
            <a:xfrm>
              <a:off x="6091367" y="3941639"/>
              <a:ext cx="518983" cy="261610"/>
            </a:xfrm>
            <a:prstGeom prst="rect">
              <a:avLst/>
            </a:prstGeom>
            <a:noFill/>
          </p:spPr>
          <p:txBody>
            <a:bodyPr wrap="square" rtlCol="0">
              <a:spAutoFit/>
            </a:bodyPr>
            <a:lstStyle/>
            <a:p>
              <a:r>
                <a:rPr lang="en-US" sz="1100" b="1" dirty="0">
                  <a:solidFill>
                    <a:srgbClr val="0253A2"/>
                  </a:solidFill>
                  <a:latin typeface="Vinci Sans" panose="02000000000000000000" pitchFamily="2" charset="0"/>
                  <a:ea typeface="Open Sans" panose="020B0606030504020204" pitchFamily="34" charset="0"/>
                  <a:cs typeface="Open Sans" panose="020B0606030504020204" pitchFamily="34" charset="0"/>
                </a:rPr>
                <a:t>HDD</a:t>
              </a:r>
            </a:p>
          </p:txBody>
        </p:sp>
        <p:sp>
          <p:nvSpPr>
            <p:cNvPr id="17" name="CuadroTexto 13">
              <a:extLst>
                <a:ext uri="{FF2B5EF4-FFF2-40B4-BE49-F238E27FC236}">
                  <a16:creationId xmlns:a16="http://schemas.microsoft.com/office/drawing/2014/main" id="{963B17CC-D7DD-B307-8BB2-13151195B4F9}"/>
                </a:ext>
              </a:extLst>
            </p:cNvPr>
            <p:cNvSpPr txBox="1"/>
            <p:nvPr/>
          </p:nvSpPr>
          <p:spPr>
            <a:xfrm>
              <a:off x="5862767" y="5256089"/>
              <a:ext cx="518983" cy="261610"/>
            </a:xfrm>
            <a:prstGeom prst="rect">
              <a:avLst/>
            </a:prstGeom>
            <a:noFill/>
          </p:spPr>
          <p:txBody>
            <a:bodyPr wrap="square" rtlCol="0">
              <a:spAutoFit/>
            </a:bodyPr>
            <a:lstStyle/>
            <a:p>
              <a:r>
                <a:rPr lang="en-US" sz="1100" b="1" dirty="0">
                  <a:solidFill>
                    <a:srgbClr val="0253A2"/>
                  </a:solidFill>
                  <a:latin typeface="Vinci Sans" panose="02000000000000000000" pitchFamily="2" charset="0"/>
                  <a:ea typeface="Open Sans" panose="020B0606030504020204" pitchFamily="34" charset="0"/>
                  <a:cs typeface="Open Sans" panose="020B0606030504020204" pitchFamily="34" charset="0"/>
                </a:rPr>
                <a:t>HDD</a:t>
              </a:r>
            </a:p>
          </p:txBody>
        </p:sp>
      </p:grpSp>
    </p:spTree>
    <p:extLst>
      <p:ext uri="{BB962C8B-B14F-4D97-AF65-F5344CB8AC3E}">
        <p14:creationId xmlns:p14="http://schemas.microsoft.com/office/powerpoint/2010/main" val="361471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BDB59F9-0C9F-FA2E-BD5B-A95BD2517750}"/>
              </a:ext>
            </a:extLst>
          </p:cNvPr>
          <p:cNvSpPr>
            <a:spLocks noGrp="1"/>
          </p:cNvSpPr>
          <p:nvPr>
            <p:ph type="title"/>
          </p:nvPr>
        </p:nvSpPr>
        <p:spPr>
          <a:xfrm>
            <a:off x="838200" y="789272"/>
            <a:ext cx="10515600" cy="756514"/>
          </a:xfrm>
        </p:spPr>
        <p:txBody>
          <a:bodyPr>
            <a:noAutofit/>
          </a:bodyPr>
          <a:lstStyle/>
          <a:p>
            <a:r>
              <a:rPr lang="en-US" sz="3200" dirty="0"/>
              <a:t>What issue or problem is our solution trying to solve?</a:t>
            </a:r>
            <a:endParaRPr lang="fr-FR" sz="3200" dirty="0"/>
          </a:p>
        </p:txBody>
      </p:sp>
      <p:sp>
        <p:nvSpPr>
          <p:cNvPr id="8" name="Espace réservé du contenu 7">
            <a:extLst>
              <a:ext uri="{FF2B5EF4-FFF2-40B4-BE49-F238E27FC236}">
                <a16:creationId xmlns:a16="http://schemas.microsoft.com/office/drawing/2014/main" id="{F77D3935-64DE-3CA9-0CE2-38EC8356EC3D}"/>
              </a:ext>
            </a:extLst>
          </p:cNvPr>
          <p:cNvSpPr>
            <a:spLocks noGrp="1"/>
          </p:cNvSpPr>
          <p:nvPr>
            <p:ph sz="half" idx="1"/>
          </p:nvPr>
        </p:nvSpPr>
        <p:spPr>
          <a:xfrm>
            <a:off x="838200" y="1825625"/>
            <a:ext cx="10406744" cy="4351338"/>
          </a:xfrm>
        </p:spPr>
        <p:txBody>
          <a:bodyPr>
            <a:noAutofit/>
          </a:bodyPr>
          <a:lstStyle/>
          <a:p>
            <a:pPr marL="0" indent="0" algn="just">
              <a:buNone/>
            </a:pPr>
            <a:r>
              <a:rPr lang="en-US" sz="3200" dirty="0">
                <a:latin typeface="Vinci Sans" panose="02000000000000000000" pitchFamily="2" charset="0"/>
              </a:rPr>
              <a:t>Directional drilling activities are associated with high levels of noise, which can have a negative impact on surrounding communities, local wildlife and residents' quality of life. Reducing this noise nuisance is a major challenge for our company and the industry as a whole.</a:t>
            </a:r>
          </a:p>
        </p:txBody>
      </p:sp>
      <p:sp>
        <p:nvSpPr>
          <p:cNvPr id="4" name="Espace réservé de la date 3">
            <a:extLst>
              <a:ext uri="{FF2B5EF4-FFF2-40B4-BE49-F238E27FC236}">
                <a16:creationId xmlns:a16="http://schemas.microsoft.com/office/drawing/2014/main" id="{A1E97224-CB82-46D8-6AF5-4D4CD6BF31D6}"/>
              </a:ext>
            </a:extLst>
          </p:cNvPr>
          <p:cNvSpPr>
            <a:spLocks noGrp="1"/>
          </p:cNvSpPr>
          <p:nvPr>
            <p:ph type="dt" sz="half" idx="10"/>
          </p:nvPr>
        </p:nvSpPr>
        <p:spPr/>
        <p:txBody>
          <a:bodyPr/>
          <a:lstStyle/>
          <a:p>
            <a:r>
              <a:rPr lang="fr-FR"/>
              <a:t>24/04/2024</a:t>
            </a:r>
          </a:p>
        </p:txBody>
      </p:sp>
      <p:sp>
        <p:nvSpPr>
          <p:cNvPr id="5" name="Espace réservé du pied de page 4">
            <a:extLst>
              <a:ext uri="{FF2B5EF4-FFF2-40B4-BE49-F238E27FC236}">
                <a16:creationId xmlns:a16="http://schemas.microsoft.com/office/drawing/2014/main" id="{12236FE4-0C15-9DF4-8F3C-336E9F6BFC6D}"/>
              </a:ext>
            </a:extLst>
          </p:cNvPr>
          <p:cNvSpPr>
            <a:spLocks noGrp="1"/>
          </p:cNvSpPr>
          <p:nvPr>
            <p:ph type="ftr" sz="quarter" idx="11"/>
          </p:nvPr>
        </p:nvSpPr>
        <p:spPr/>
        <p:txBody>
          <a:bodyPr/>
          <a:lstStyle/>
          <a:p>
            <a:r>
              <a:rPr lang="en-US"/>
              <a:t>IPLOCA ENV Award : Using Containers as Noise Barriers</a:t>
            </a:r>
            <a:endParaRPr lang="fr-FR"/>
          </a:p>
        </p:txBody>
      </p:sp>
      <p:sp>
        <p:nvSpPr>
          <p:cNvPr id="6" name="Espace réservé du numéro de diapositive 5">
            <a:extLst>
              <a:ext uri="{FF2B5EF4-FFF2-40B4-BE49-F238E27FC236}">
                <a16:creationId xmlns:a16="http://schemas.microsoft.com/office/drawing/2014/main" id="{3B1BEA4E-67EA-AA24-5426-6D5A37F2C88F}"/>
              </a:ext>
            </a:extLst>
          </p:cNvPr>
          <p:cNvSpPr>
            <a:spLocks noGrp="1"/>
          </p:cNvSpPr>
          <p:nvPr>
            <p:ph type="sldNum" sz="quarter" idx="12"/>
          </p:nvPr>
        </p:nvSpPr>
        <p:spPr/>
        <p:txBody>
          <a:bodyPr/>
          <a:lstStyle/>
          <a:p>
            <a:fld id="{1841CB09-8E2C-441E-AD66-A296D32D232C}" type="slidenum">
              <a:rPr lang="fr-FR" smtClean="0"/>
              <a:t>3</a:t>
            </a:fld>
            <a:endParaRPr lang="fr-FR"/>
          </a:p>
        </p:txBody>
      </p:sp>
    </p:spTree>
    <p:extLst>
      <p:ext uri="{BB962C8B-B14F-4D97-AF65-F5344CB8AC3E}">
        <p14:creationId xmlns:p14="http://schemas.microsoft.com/office/powerpoint/2010/main" val="85942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BDB59F9-0C9F-FA2E-BD5B-A95BD2517750}"/>
              </a:ext>
            </a:extLst>
          </p:cNvPr>
          <p:cNvSpPr>
            <a:spLocks noGrp="1"/>
          </p:cNvSpPr>
          <p:nvPr>
            <p:ph type="title"/>
          </p:nvPr>
        </p:nvSpPr>
        <p:spPr>
          <a:xfrm>
            <a:off x="838200" y="789272"/>
            <a:ext cx="10515600" cy="756514"/>
          </a:xfrm>
        </p:spPr>
        <p:txBody>
          <a:bodyPr>
            <a:noAutofit/>
          </a:bodyPr>
          <a:lstStyle/>
          <a:p>
            <a:r>
              <a:rPr lang="en-US" sz="3600" dirty="0"/>
              <a:t>What solution do we propose?</a:t>
            </a:r>
            <a:endParaRPr lang="fr-FR" sz="3600" dirty="0"/>
          </a:p>
        </p:txBody>
      </p:sp>
      <p:sp>
        <p:nvSpPr>
          <p:cNvPr id="8" name="Espace réservé du contenu 7">
            <a:extLst>
              <a:ext uri="{FF2B5EF4-FFF2-40B4-BE49-F238E27FC236}">
                <a16:creationId xmlns:a16="http://schemas.microsoft.com/office/drawing/2014/main" id="{F77D3935-64DE-3CA9-0CE2-38EC8356EC3D}"/>
              </a:ext>
            </a:extLst>
          </p:cNvPr>
          <p:cNvSpPr>
            <a:spLocks noGrp="1"/>
          </p:cNvSpPr>
          <p:nvPr>
            <p:ph sz="half" idx="1"/>
          </p:nvPr>
        </p:nvSpPr>
        <p:spPr>
          <a:xfrm>
            <a:off x="838200" y="1825625"/>
            <a:ext cx="10417630" cy="4351338"/>
          </a:xfrm>
        </p:spPr>
        <p:txBody>
          <a:bodyPr>
            <a:noAutofit/>
          </a:bodyPr>
          <a:lstStyle/>
          <a:p>
            <a:pPr marL="0" indent="0" algn="just">
              <a:buNone/>
            </a:pPr>
            <a:r>
              <a:rPr lang="en-US" sz="3200" dirty="0">
                <a:latin typeface="Vinci Sans" panose="02000000000000000000" pitchFamily="2" charset="0"/>
              </a:rPr>
              <a:t>We have used an innovative solution by using containers as noise barriers around our directional drilling sites. These containers, generally used for transporting goods, have been transformed into effective acoustic barriers. They are strategically positioned around our drilling sites to reduce the spread of noise to residential areas and sensitive environments.</a:t>
            </a:r>
          </a:p>
          <a:p>
            <a:pPr marL="0" indent="0" algn="just">
              <a:buNone/>
            </a:pPr>
            <a:r>
              <a:rPr lang="en-US" sz="3200" dirty="0">
                <a:latin typeface="Vinci Sans" panose="02000000000000000000" pitchFamily="2" charset="0"/>
              </a:rPr>
              <a:t>Tested &amp; approved!</a:t>
            </a:r>
          </a:p>
        </p:txBody>
      </p:sp>
      <p:sp>
        <p:nvSpPr>
          <p:cNvPr id="4" name="Espace réservé de la date 3">
            <a:extLst>
              <a:ext uri="{FF2B5EF4-FFF2-40B4-BE49-F238E27FC236}">
                <a16:creationId xmlns:a16="http://schemas.microsoft.com/office/drawing/2014/main" id="{A1E97224-CB82-46D8-6AF5-4D4CD6BF31D6}"/>
              </a:ext>
            </a:extLst>
          </p:cNvPr>
          <p:cNvSpPr>
            <a:spLocks noGrp="1"/>
          </p:cNvSpPr>
          <p:nvPr>
            <p:ph type="dt" sz="half" idx="10"/>
          </p:nvPr>
        </p:nvSpPr>
        <p:spPr/>
        <p:txBody>
          <a:bodyPr/>
          <a:lstStyle/>
          <a:p>
            <a:r>
              <a:rPr lang="fr-FR"/>
              <a:t>24/04/2024</a:t>
            </a:r>
          </a:p>
        </p:txBody>
      </p:sp>
      <p:sp>
        <p:nvSpPr>
          <p:cNvPr id="5" name="Espace réservé du pied de page 4">
            <a:extLst>
              <a:ext uri="{FF2B5EF4-FFF2-40B4-BE49-F238E27FC236}">
                <a16:creationId xmlns:a16="http://schemas.microsoft.com/office/drawing/2014/main" id="{12236FE4-0C15-9DF4-8F3C-336E9F6BFC6D}"/>
              </a:ext>
            </a:extLst>
          </p:cNvPr>
          <p:cNvSpPr>
            <a:spLocks noGrp="1"/>
          </p:cNvSpPr>
          <p:nvPr>
            <p:ph type="ftr" sz="quarter" idx="11"/>
          </p:nvPr>
        </p:nvSpPr>
        <p:spPr/>
        <p:txBody>
          <a:bodyPr/>
          <a:lstStyle/>
          <a:p>
            <a:r>
              <a:rPr lang="en-US"/>
              <a:t>IPLOCA ENV Award : Using Containers as Noise Barriers</a:t>
            </a:r>
            <a:endParaRPr lang="fr-FR"/>
          </a:p>
        </p:txBody>
      </p:sp>
      <p:sp>
        <p:nvSpPr>
          <p:cNvPr id="6" name="Espace réservé du numéro de diapositive 5">
            <a:extLst>
              <a:ext uri="{FF2B5EF4-FFF2-40B4-BE49-F238E27FC236}">
                <a16:creationId xmlns:a16="http://schemas.microsoft.com/office/drawing/2014/main" id="{3B1BEA4E-67EA-AA24-5426-6D5A37F2C88F}"/>
              </a:ext>
            </a:extLst>
          </p:cNvPr>
          <p:cNvSpPr>
            <a:spLocks noGrp="1"/>
          </p:cNvSpPr>
          <p:nvPr>
            <p:ph type="sldNum" sz="quarter" idx="12"/>
          </p:nvPr>
        </p:nvSpPr>
        <p:spPr/>
        <p:txBody>
          <a:bodyPr/>
          <a:lstStyle/>
          <a:p>
            <a:fld id="{1841CB09-8E2C-441E-AD66-A296D32D232C}" type="slidenum">
              <a:rPr lang="fr-FR" smtClean="0"/>
              <a:t>4</a:t>
            </a:fld>
            <a:endParaRPr lang="fr-FR"/>
          </a:p>
        </p:txBody>
      </p:sp>
    </p:spTree>
    <p:extLst>
      <p:ext uri="{BB962C8B-B14F-4D97-AF65-F5344CB8AC3E}">
        <p14:creationId xmlns:p14="http://schemas.microsoft.com/office/powerpoint/2010/main" val="2286062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A2F429A-CF5F-D2D0-5743-27033D9EE01C}"/>
              </a:ext>
            </a:extLst>
          </p:cNvPr>
          <p:cNvSpPr>
            <a:spLocks noGrp="1"/>
          </p:cNvSpPr>
          <p:nvPr>
            <p:ph type="dt" sz="half" idx="10"/>
          </p:nvPr>
        </p:nvSpPr>
        <p:spPr/>
        <p:txBody>
          <a:bodyPr/>
          <a:lstStyle/>
          <a:p>
            <a:r>
              <a:rPr lang="fr-FR"/>
              <a:t>24/04/2024</a:t>
            </a:r>
          </a:p>
        </p:txBody>
      </p:sp>
      <p:sp>
        <p:nvSpPr>
          <p:cNvPr id="5" name="Espace réservé du pied de page 4">
            <a:extLst>
              <a:ext uri="{FF2B5EF4-FFF2-40B4-BE49-F238E27FC236}">
                <a16:creationId xmlns:a16="http://schemas.microsoft.com/office/drawing/2014/main" id="{A94BFE6B-9CCD-C447-E739-DAF684F2B8BD}"/>
              </a:ext>
            </a:extLst>
          </p:cNvPr>
          <p:cNvSpPr>
            <a:spLocks noGrp="1"/>
          </p:cNvSpPr>
          <p:nvPr>
            <p:ph type="ftr" sz="quarter" idx="11"/>
          </p:nvPr>
        </p:nvSpPr>
        <p:spPr/>
        <p:txBody>
          <a:bodyPr/>
          <a:lstStyle/>
          <a:p>
            <a:r>
              <a:rPr lang="en-US"/>
              <a:t>IPLOCA ENV Award : Using Containers as Noise Barriers</a:t>
            </a:r>
            <a:endParaRPr lang="fr-FR"/>
          </a:p>
        </p:txBody>
      </p:sp>
      <p:sp>
        <p:nvSpPr>
          <p:cNvPr id="6" name="Espace réservé du numéro de diapositive 5">
            <a:extLst>
              <a:ext uri="{FF2B5EF4-FFF2-40B4-BE49-F238E27FC236}">
                <a16:creationId xmlns:a16="http://schemas.microsoft.com/office/drawing/2014/main" id="{6AA5CC6D-C757-5E00-D7A5-0713747D4938}"/>
              </a:ext>
            </a:extLst>
          </p:cNvPr>
          <p:cNvSpPr>
            <a:spLocks noGrp="1"/>
          </p:cNvSpPr>
          <p:nvPr>
            <p:ph type="sldNum" sz="quarter" idx="12"/>
          </p:nvPr>
        </p:nvSpPr>
        <p:spPr/>
        <p:txBody>
          <a:bodyPr/>
          <a:lstStyle/>
          <a:p>
            <a:fld id="{1841CB09-8E2C-441E-AD66-A296D32D232C}" type="slidenum">
              <a:rPr lang="fr-FR" smtClean="0"/>
              <a:t>5</a:t>
            </a:fld>
            <a:endParaRPr lang="fr-FR"/>
          </a:p>
        </p:txBody>
      </p:sp>
      <p:sp>
        <p:nvSpPr>
          <p:cNvPr id="7" name="Titre 1">
            <a:extLst>
              <a:ext uri="{FF2B5EF4-FFF2-40B4-BE49-F238E27FC236}">
                <a16:creationId xmlns:a16="http://schemas.microsoft.com/office/drawing/2014/main" id="{491C7E36-C250-E798-043C-FBDCFC0DDD2E}"/>
              </a:ext>
            </a:extLst>
          </p:cNvPr>
          <p:cNvSpPr txBox="1">
            <a:spLocks/>
          </p:cNvSpPr>
          <p:nvPr/>
        </p:nvSpPr>
        <p:spPr>
          <a:xfrm>
            <a:off x="838200" y="838713"/>
            <a:ext cx="10515600" cy="63952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Bahnschrift SemiBold" panose="020B0502040204020203" pitchFamily="34" charset="0"/>
                <a:ea typeface="+mj-ea"/>
                <a:cs typeface="+mj-cs"/>
              </a:defRPr>
            </a:lvl1pPr>
          </a:lstStyle>
          <a:p>
            <a:r>
              <a:rPr lang="fr-FR" sz="3600" dirty="0"/>
              <a:t>Impacts</a:t>
            </a:r>
            <a:endParaRPr lang="fr-FR" sz="4000" dirty="0"/>
          </a:p>
        </p:txBody>
      </p:sp>
      <p:sp>
        <p:nvSpPr>
          <p:cNvPr id="8" name="Espace réservé du contenu 2">
            <a:extLst>
              <a:ext uri="{FF2B5EF4-FFF2-40B4-BE49-F238E27FC236}">
                <a16:creationId xmlns:a16="http://schemas.microsoft.com/office/drawing/2014/main" id="{4E47BA72-9B3B-5F3E-CB8B-F5E2A8DE8715}"/>
              </a:ext>
            </a:extLst>
          </p:cNvPr>
          <p:cNvSpPr txBox="1">
            <a:spLocks/>
          </p:cNvSpPr>
          <p:nvPr/>
        </p:nvSpPr>
        <p:spPr>
          <a:xfrm>
            <a:off x="838200" y="1763486"/>
            <a:ext cx="10243456" cy="4255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4188"/>
                </a:solidFill>
                <a:latin typeface="Bahnschrift SemiBol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Bahnschrift SemiBol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Bahnschrift SemiBol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Bahnschrift SemiBol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Bahnschrift SemiBol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3200" dirty="0">
                <a:latin typeface="Vinci Sans" panose="02000000000000000000" pitchFamily="2" charset="0"/>
              </a:rPr>
              <a:t>Our solution helps to reduce the demand for new building materials. This conserves natural resources while reducing waste and promoting environmental sustainability.</a:t>
            </a:r>
          </a:p>
          <a:p>
            <a:pPr marL="0" indent="0" algn="just">
              <a:buFont typeface="Arial" panose="020B0604020202020204" pitchFamily="34" charset="0"/>
              <a:buNone/>
            </a:pPr>
            <a:r>
              <a:rPr lang="fr-FR" sz="3200" dirty="0">
                <a:latin typeface="Vinci Sans" panose="02000000000000000000" pitchFamily="2" charset="0"/>
              </a:rPr>
              <a:t>Minimiser les perturbations pour la faune locale et les écosystèmes sensibles. Cela peut aider à préserver la biodiversité et à maintenir l'équilibre écologique dans les zones environnantes.</a:t>
            </a:r>
          </a:p>
        </p:txBody>
      </p:sp>
    </p:spTree>
    <p:extLst>
      <p:ext uri="{BB962C8B-B14F-4D97-AF65-F5344CB8AC3E}">
        <p14:creationId xmlns:p14="http://schemas.microsoft.com/office/powerpoint/2010/main" val="138031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A28E3C-5239-D7B8-57E2-71B6EE71565F}"/>
              </a:ext>
            </a:extLst>
          </p:cNvPr>
          <p:cNvSpPr>
            <a:spLocks noGrp="1"/>
          </p:cNvSpPr>
          <p:nvPr>
            <p:ph type="title"/>
          </p:nvPr>
        </p:nvSpPr>
        <p:spPr/>
        <p:txBody>
          <a:bodyPr/>
          <a:lstStyle/>
          <a:p>
            <a:endParaRPr lang="fr-FR"/>
          </a:p>
        </p:txBody>
      </p:sp>
      <p:sp>
        <p:nvSpPr>
          <p:cNvPr id="4" name="Espace réservé de la date 3">
            <a:extLst>
              <a:ext uri="{FF2B5EF4-FFF2-40B4-BE49-F238E27FC236}">
                <a16:creationId xmlns:a16="http://schemas.microsoft.com/office/drawing/2014/main" id="{DCF70259-9EBB-8426-528F-F1FB46902A73}"/>
              </a:ext>
            </a:extLst>
          </p:cNvPr>
          <p:cNvSpPr>
            <a:spLocks noGrp="1"/>
          </p:cNvSpPr>
          <p:nvPr>
            <p:ph type="dt" sz="half" idx="10"/>
          </p:nvPr>
        </p:nvSpPr>
        <p:spPr/>
        <p:txBody>
          <a:bodyPr/>
          <a:lstStyle/>
          <a:p>
            <a:r>
              <a:rPr lang="fr-FR"/>
              <a:t>24/04/2024</a:t>
            </a:r>
          </a:p>
        </p:txBody>
      </p:sp>
      <p:sp>
        <p:nvSpPr>
          <p:cNvPr id="5" name="Espace réservé du pied de page 4">
            <a:extLst>
              <a:ext uri="{FF2B5EF4-FFF2-40B4-BE49-F238E27FC236}">
                <a16:creationId xmlns:a16="http://schemas.microsoft.com/office/drawing/2014/main" id="{5FFC4E71-9368-F0DB-EE2D-A2CDB290DA29}"/>
              </a:ext>
            </a:extLst>
          </p:cNvPr>
          <p:cNvSpPr>
            <a:spLocks noGrp="1"/>
          </p:cNvSpPr>
          <p:nvPr>
            <p:ph type="ftr" sz="quarter" idx="11"/>
          </p:nvPr>
        </p:nvSpPr>
        <p:spPr/>
        <p:txBody>
          <a:bodyPr/>
          <a:lstStyle/>
          <a:p>
            <a:r>
              <a:rPr lang="en-US"/>
              <a:t>IPLOCA ENV Award : Using Containers as Noise Barriers</a:t>
            </a:r>
            <a:endParaRPr lang="fr-FR"/>
          </a:p>
        </p:txBody>
      </p:sp>
      <p:sp>
        <p:nvSpPr>
          <p:cNvPr id="6" name="Espace réservé du numéro de diapositive 5">
            <a:extLst>
              <a:ext uri="{FF2B5EF4-FFF2-40B4-BE49-F238E27FC236}">
                <a16:creationId xmlns:a16="http://schemas.microsoft.com/office/drawing/2014/main" id="{4711CECE-1811-1FE9-24BD-3A50F2855C02}"/>
              </a:ext>
            </a:extLst>
          </p:cNvPr>
          <p:cNvSpPr>
            <a:spLocks noGrp="1"/>
          </p:cNvSpPr>
          <p:nvPr>
            <p:ph type="sldNum" sz="quarter" idx="12"/>
          </p:nvPr>
        </p:nvSpPr>
        <p:spPr/>
        <p:txBody>
          <a:bodyPr/>
          <a:lstStyle/>
          <a:p>
            <a:fld id="{1841CB09-8E2C-441E-AD66-A296D32D232C}" type="slidenum">
              <a:rPr lang="fr-FR" smtClean="0"/>
              <a:t>6</a:t>
            </a:fld>
            <a:endParaRPr lang="fr-FR"/>
          </a:p>
        </p:txBody>
      </p:sp>
      <p:pic>
        <p:nvPicPr>
          <p:cNvPr id="1026" name="Picture 2">
            <a:extLst>
              <a:ext uri="{FF2B5EF4-FFF2-40B4-BE49-F238E27FC236}">
                <a16:creationId xmlns:a16="http://schemas.microsoft.com/office/drawing/2014/main" id="{FE31D542-2765-C010-10C5-00F893D1A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079" y="932733"/>
            <a:ext cx="9577841" cy="538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678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EFA477A-3B1B-DF59-5A19-4C785DA0D210}"/>
              </a:ext>
            </a:extLst>
          </p:cNvPr>
          <p:cNvSpPr>
            <a:spLocks noGrp="1"/>
          </p:cNvSpPr>
          <p:nvPr>
            <p:ph type="dt" sz="half" idx="10"/>
          </p:nvPr>
        </p:nvSpPr>
        <p:spPr/>
        <p:txBody>
          <a:bodyPr/>
          <a:lstStyle/>
          <a:p>
            <a:r>
              <a:rPr lang="fr-FR"/>
              <a:t>24/04/2024</a:t>
            </a:r>
          </a:p>
        </p:txBody>
      </p:sp>
      <p:sp>
        <p:nvSpPr>
          <p:cNvPr id="3" name="Espace réservé du pied de page 2">
            <a:extLst>
              <a:ext uri="{FF2B5EF4-FFF2-40B4-BE49-F238E27FC236}">
                <a16:creationId xmlns:a16="http://schemas.microsoft.com/office/drawing/2014/main" id="{7B0F4798-00F0-F40A-65F0-3D76EAAFCBFD}"/>
              </a:ext>
            </a:extLst>
          </p:cNvPr>
          <p:cNvSpPr>
            <a:spLocks noGrp="1"/>
          </p:cNvSpPr>
          <p:nvPr>
            <p:ph type="ftr" sz="quarter" idx="11"/>
          </p:nvPr>
        </p:nvSpPr>
        <p:spPr/>
        <p:txBody>
          <a:bodyPr/>
          <a:lstStyle/>
          <a:p>
            <a:r>
              <a:rPr lang="en-US"/>
              <a:t>IPLOCA ENV Award : Using Containers as Noise Barriers</a:t>
            </a:r>
            <a:endParaRPr lang="fr-FR" dirty="0"/>
          </a:p>
        </p:txBody>
      </p:sp>
      <p:sp>
        <p:nvSpPr>
          <p:cNvPr id="4" name="Espace réservé du numéro de diapositive 3">
            <a:extLst>
              <a:ext uri="{FF2B5EF4-FFF2-40B4-BE49-F238E27FC236}">
                <a16:creationId xmlns:a16="http://schemas.microsoft.com/office/drawing/2014/main" id="{9F4E4C2C-5E41-7F33-B3BC-AB1863445829}"/>
              </a:ext>
            </a:extLst>
          </p:cNvPr>
          <p:cNvSpPr>
            <a:spLocks noGrp="1"/>
          </p:cNvSpPr>
          <p:nvPr>
            <p:ph type="sldNum" sz="quarter" idx="12"/>
          </p:nvPr>
        </p:nvSpPr>
        <p:spPr/>
        <p:txBody>
          <a:bodyPr/>
          <a:lstStyle/>
          <a:p>
            <a:fld id="{1841CB09-8E2C-441E-AD66-A296D32D232C}" type="slidenum">
              <a:rPr lang="fr-FR" smtClean="0"/>
              <a:t>7</a:t>
            </a:fld>
            <a:endParaRPr lang="fr-FR"/>
          </a:p>
        </p:txBody>
      </p:sp>
      <p:sp>
        <p:nvSpPr>
          <p:cNvPr id="5" name="Titre 6">
            <a:extLst>
              <a:ext uri="{FF2B5EF4-FFF2-40B4-BE49-F238E27FC236}">
                <a16:creationId xmlns:a16="http://schemas.microsoft.com/office/drawing/2014/main" id="{5E0A36AA-F382-F447-8A59-544A4FEC1749}"/>
              </a:ext>
            </a:extLst>
          </p:cNvPr>
          <p:cNvSpPr txBox="1">
            <a:spLocks/>
          </p:cNvSpPr>
          <p:nvPr/>
        </p:nvSpPr>
        <p:spPr>
          <a:xfrm>
            <a:off x="4996543" y="4685758"/>
            <a:ext cx="6275517" cy="710340"/>
          </a:xfrm>
          <a:prstGeom prst="rect">
            <a:avLst/>
          </a:prstGeom>
        </p:spPr>
        <p:txBody>
          <a:bodyPr vert="horz" lIns="0" tIns="0" rIns="0" bIns="0" rtlCol="0" anchor="ctr" anchorCtr="0">
            <a:normAutofit/>
          </a:bodyPr>
          <a:lstStyle>
            <a:lvl1pPr marL="0" marR="0" indent="0" algn="l" defTabSz="914400" rtl="0" eaLnBrk="1" fontAlgn="auto" latinLnBrk="0" hangingPunct="1">
              <a:lnSpc>
                <a:spcPct val="85000"/>
              </a:lnSpc>
              <a:spcBef>
                <a:spcPct val="0"/>
              </a:spcBef>
              <a:spcAft>
                <a:spcPts val="0"/>
              </a:spcAft>
              <a:buNone/>
              <a:tabLst/>
              <a:defRPr kumimoji="0" lang="fr-FR" sz="3000" b="0" i="0" u="none" strike="noStrike" kern="1200" cap="none" spc="0" normalizeH="0" baseline="0" noProof="0">
                <a:ln>
                  <a:noFill/>
                </a:ln>
                <a:solidFill>
                  <a:schemeClr val="bg1"/>
                </a:solidFill>
                <a:effectLst/>
                <a:uLnTx/>
                <a:uFillTx/>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fr-FR" b="0" i="0" u="none" strike="noStrike" kern="1200" cap="none" spc="0" normalizeH="0" baseline="0" noProof="0" dirty="0">
                <a:ln>
                  <a:noFill/>
                </a:ln>
                <a:solidFill>
                  <a:schemeClr val="bg1"/>
                </a:solidFill>
                <a:effectLst/>
                <a:uLnTx/>
                <a:uFillTx/>
                <a:latin typeface="Bahnschrift SemiBold" panose="020B0502040204020203" pitchFamily="34" charset="0"/>
                <a:ea typeface="+mj-ea"/>
                <a:cs typeface="+mj-cs"/>
              </a:rPr>
              <a:t>THANKS FOR YOUR ATTENTION!</a:t>
            </a:r>
          </a:p>
        </p:txBody>
      </p:sp>
      <p:pic>
        <p:nvPicPr>
          <p:cNvPr id="6" name="Image 5">
            <a:extLst>
              <a:ext uri="{FF2B5EF4-FFF2-40B4-BE49-F238E27FC236}">
                <a16:creationId xmlns:a16="http://schemas.microsoft.com/office/drawing/2014/main" id="{22784DCE-DA62-8554-3A91-94D5DF46F1C5}"/>
              </a:ext>
            </a:extLst>
          </p:cNvPr>
          <p:cNvPicPr>
            <a:picLocks noChangeAspect="1"/>
          </p:cNvPicPr>
          <p:nvPr/>
        </p:nvPicPr>
        <p:blipFill rotWithShape="1">
          <a:blip r:embed="rId2"/>
          <a:srcRect l="34715" t="80164" r="52114" b="9220"/>
          <a:stretch/>
        </p:blipFill>
        <p:spPr>
          <a:xfrm>
            <a:off x="8962430" y="5847907"/>
            <a:ext cx="2477941" cy="624162"/>
          </a:xfrm>
          <a:prstGeom prst="rect">
            <a:avLst/>
          </a:prstGeom>
        </p:spPr>
      </p:pic>
    </p:spTree>
    <p:extLst>
      <p:ext uri="{BB962C8B-B14F-4D97-AF65-F5344CB8AC3E}">
        <p14:creationId xmlns:p14="http://schemas.microsoft.com/office/powerpoint/2010/main" val="187113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DI 16 9">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I 16 9" id="{2A4CE54A-8438-4FDB-A49B-C7EBB9BDD6C6}" vid="{9D996D82-6C9F-4F29-9126-D17F21E88D8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C600F58-8E2F-4A5A-A301-E56C5CC65715}">
  <we:reference id="79bfcb54-38a2-4be1-b1da-78d7eab4de1a" version="1.0.0.1"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05587FE2EF3C46A5C543C70133780E" ma:contentTypeVersion="18" ma:contentTypeDescription="Crée un document." ma:contentTypeScope="" ma:versionID="c298e889806f3f37670dea2c673f0ba8">
  <xsd:schema xmlns:xsd="http://www.w3.org/2001/XMLSchema" xmlns:xs="http://www.w3.org/2001/XMLSchema" xmlns:p="http://schemas.microsoft.com/office/2006/metadata/properties" xmlns:ns2="327acf17-301d-4402-88d8-9587e161be38" xmlns:ns3="0c3664ce-faaf-4a79-9471-13e7af1ce56d" targetNamespace="http://schemas.microsoft.com/office/2006/metadata/properties" ma:root="true" ma:fieldsID="878f7d7c5ab8ad43b1c7559eb4dd5962" ns2:_="" ns3:_="">
    <xsd:import namespace="327acf17-301d-4402-88d8-9587e161be38"/>
    <xsd:import namespace="0c3664ce-faaf-4a79-9471-13e7af1ce56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7acf17-301d-4402-88d8-9587e161be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635b3bba-2198-47c6-9ccb-53d97700fa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3664ce-faaf-4a79-9471-13e7af1ce56d"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5fa42d25-6d27-4d82-9518-1326f6cb24e9}" ma:internalName="TaxCatchAll" ma:showField="CatchAllData" ma:web="0c3664ce-faaf-4a79-9471-13e7af1ce5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7acf17-301d-4402-88d8-9587e161be38">
      <Terms xmlns="http://schemas.microsoft.com/office/infopath/2007/PartnerControls"/>
    </lcf76f155ced4ddcb4097134ff3c332f>
    <TaxCatchAll xmlns="0c3664ce-faaf-4a79-9471-13e7af1ce56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26F5AF-9F05-4B1D-B923-EE63BAA39F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7acf17-301d-4402-88d8-9587e161be38"/>
    <ds:schemaRef ds:uri="0c3664ce-faaf-4a79-9471-13e7af1ce5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C1BF1F-6674-4769-B3D4-64A90E51011B}">
  <ds:schemaRefs>
    <ds:schemaRef ds:uri="http://schemas.openxmlformats.org/package/2006/metadata/core-properties"/>
    <ds:schemaRef ds:uri="0c3664ce-faaf-4a79-9471-13e7af1ce56d"/>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327acf17-301d-4402-88d8-9587e161be38"/>
    <ds:schemaRef ds:uri="http://www.w3.org/XML/1998/namespace"/>
    <ds:schemaRef ds:uri="http://purl.org/dc/dcmitype/"/>
  </ds:schemaRefs>
</ds:datastoreItem>
</file>

<file path=customXml/itemProps3.xml><?xml version="1.0" encoding="utf-8"?>
<ds:datastoreItem xmlns:ds="http://schemas.openxmlformats.org/officeDocument/2006/customXml" ds:itemID="{DFAC7CDE-0C50-4849-8B89-553159DFB7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HDI 16 9</Template>
  <TotalTime>6539</TotalTime>
  <Words>347</Words>
  <Application>Microsoft Office PowerPoint</Application>
  <PresentationFormat>Grand écran</PresentationFormat>
  <Paragraphs>37</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Bahnschrift SemiBold</vt:lpstr>
      <vt:lpstr>Calibri</vt:lpstr>
      <vt:lpstr>Vinci Sans</vt:lpstr>
      <vt:lpstr>HDI 16 9</vt:lpstr>
      <vt:lpstr>Présentation PowerPoint</vt:lpstr>
      <vt:lpstr>Présentation PowerPoint</vt:lpstr>
      <vt:lpstr>What issue or problem is our solution trying to solve?</vt:lpstr>
      <vt:lpstr>What solution do we propose?</vt:lpstr>
      <vt:lpstr>Présentation PowerPoint</vt:lpstr>
      <vt:lpstr>Présentation PowerPoint</vt:lpstr>
      <vt:lpstr>Présentation PowerPoint</vt:lpstr>
    </vt:vector>
  </TitlesOfParts>
  <Company>Division des Grands Projets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Accueil Sécurité HDI</dc:title>
  <dc:creator>EL AZMANI Abd-Ennafea</dc:creator>
  <cp:lastModifiedBy>EL AZMANI Abd-Ennafea</cp:lastModifiedBy>
  <cp:revision>6</cp:revision>
  <dcterms:created xsi:type="dcterms:W3CDTF">2023-01-17T08:45:59Z</dcterms:created>
  <dcterms:modified xsi:type="dcterms:W3CDTF">2024-04-24T07:48:42Z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0x0101000405587FE2EF3C46A5C543C70133780E</vt:lpwstr>
  </property>
  <property fmtid="{D5CDD505-2E9C-101B-9397-08002B2CF9AE}" pid="3" name="MediaServiceImageTags">
    <vt:lpwstr/>
  </property>
</Properties>
</file>