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55" r:id="rId3"/>
    <p:sldId id="356" r:id="rId4"/>
    <p:sldId id="360" r:id="rId5"/>
    <p:sldId id="362" r:id="rId6"/>
    <p:sldId id="3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9FDC-A4D4-F489-75C0-F562D3710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E66A0-0ED5-3E01-7B28-C4D502D9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D0AF-64F6-6049-4740-39A9A5A5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8B09-A843-7E42-87DC-6D04EB57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79E6-955B-1B88-1B29-03CBC073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4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05E0-BD3E-894D-D866-0311CED6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C43BB-328F-B2FC-70D0-45D150D2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F04E-DC3F-1040-138F-7E5FD881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5EC9-292B-3317-6A19-79302473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00B60-B41E-2993-AB7C-1ECFE685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D0311-46B8-F827-ED4C-5A1D2F0E6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E11A8-B5CB-622F-1796-E0CABA291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DCC1-AD04-B707-D4A2-68FEDDA0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92636-FEF6-B27D-6C1C-5992E081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25ECC-AF3D-A2B2-8ACF-31238C81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1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8726-7D6A-4C7D-3EE2-8A1CFD3F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1959-688F-1700-9685-B3D6A337C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49570-BCF3-F114-5F77-B578777A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10780-7356-F282-6366-ED04F049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298E-1FA3-1A93-E1A5-CEEB9B7C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74B6-0994-80A6-EC0D-83271DE9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40DE1-F4EB-C5B5-853F-29F01B92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22D2-925B-44C3-3143-0CDD4030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BB91-6607-2E55-9C75-E040F6FC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335B-CC02-B1D9-9F47-52BEB925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E5BC-B912-F6CD-107D-253025A8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2820-DD01-7734-9E42-353A10C81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9A20D-9446-F667-BB04-E1708B3F9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D8116-0BCB-5820-27A6-402EE6D1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1AF62-132B-3179-C592-448167EF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4D1BF-0F2C-FDED-0617-D9C03D50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5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7CA9-A5FB-0F32-0C09-7B4167BF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FD3B-DD79-4B54-BFFF-B08A348E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A082-3FCF-A48F-6EF7-43063A40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E9DDC-BD39-1D07-3B0A-76F2A5F33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CD277-CE4C-AA93-76C7-406BFF6C4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40FF9-CA23-E196-B6D8-60A7DE6D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81898-4F08-1896-C4B1-9BD9C07E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E367C-4530-F808-011E-505E5004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A179-B7A6-B2C7-5AF3-00F7A3E1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AC26A-A830-1E53-CAE1-BA354168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F61EE-A07C-E56D-963B-B8F578BD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F112-EF7E-1A1C-3BAD-093CE7D3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97C90-2F00-FBF9-5C15-31864869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A4C43-AAA0-D88C-1D4C-FD3C558C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D63-9F13-5262-EC6C-ED5E88E4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5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C593-C9CC-5940-D5B9-E6DA579F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E3CB-11C6-E70D-C573-D490A353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75AB7-066E-7CE6-AC3D-521779158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D7612-6B6F-2896-5AFA-E0B434E3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308A4-1103-C360-F075-73A7744B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EBEB4-EB68-03DD-F0F6-982CCFDB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088B-EBA4-01B1-78BF-8D61E03E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15EDB-396E-5781-9D81-B86DE782E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03917-E0A4-662A-8B2C-D8CDEF767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8270-25CC-0120-ED73-4E12E9D1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30C6E-E80B-9704-A1DA-2D1ADC84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BB4B-A248-BE3A-268B-CEDB132C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6B96E-CC02-193D-26DC-AE25DCCB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BDE37-45FE-E09F-5C3D-18686025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C0E5E-1EA2-467E-08C2-6028B486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3CD7D-1965-427B-B037-93E232953E5F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B906-262B-BFAE-E32C-F013EBFF3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127A-DA06-0D5E-2F4E-50A5B4AB0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AAADA-2CDF-496A-977A-18037C66E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1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6BBCD-F8B3-B032-33BC-C7AF533D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E59EB-CE4E-D191-C434-7CCB17E5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0"/>
            <a:ext cx="12192000" cy="68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6EA62-D87D-7191-A3CB-FF1525E2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9144D-8E15-BF35-0641-FC370568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14"/>
            <a:ext cx="12192000" cy="67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68574-73E1-05BE-35E4-7CBB83C6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6567F-C1B0-05CC-3315-65CF2001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84"/>
            <a:ext cx="12192000" cy="64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0CDE6-5D5E-AEDC-08F4-3522AFE7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F0534-6F08-AC78-5EF4-F5B0F4B9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38"/>
            <a:ext cx="12192000" cy="67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CC9F1-DED6-852B-0BE1-C40306BD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7C789-B45D-0922-6DB7-2D1836EB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" y="0"/>
            <a:ext cx="12146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23B5A-A12C-70A0-9A7A-3C5808DE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E5136-BBC9-FAE4-9C65-723784EB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Czirjak</dc:creator>
  <cp:lastModifiedBy>Eszter Czirjak</cp:lastModifiedBy>
  <cp:revision>1</cp:revision>
  <dcterms:created xsi:type="dcterms:W3CDTF">2025-09-14T12:18:02Z</dcterms:created>
  <dcterms:modified xsi:type="dcterms:W3CDTF">2025-09-14T12:19:12Z</dcterms:modified>
</cp:coreProperties>
</file>